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ed02d6429848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b1ae6f2d441e5"/>
  </p:sldMasterIdLst>
  <p:sldIdLst>
    <p:sldId xmlns:r="http://schemas.openxmlformats.org/officeDocument/2006/relationships" id="256" r:id="Raa8df9c62f8b46cc"/>
    <p:sldId xmlns:r="http://schemas.openxmlformats.org/officeDocument/2006/relationships" id="257" r:id="R366246effa1a44da"/>
    <p:sldId xmlns:r="http://schemas.openxmlformats.org/officeDocument/2006/relationships" id="258" r:id="R2c771451f9de4dbd"/>
    <p:sldId xmlns:r="http://schemas.openxmlformats.org/officeDocument/2006/relationships" id="259" r:id="R5016d9bad8db4ca1"/>
    <p:sldId xmlns:r="http://schemas.openxmlformats.org/officeDocument/2006/relationships" id="260" r:id="R4777340461fe419d"/>
    <p:sldId xmlns:r="http://schemas.openxmlformats.org/officeDocument/2006/relationships" id="261" r:id="R7bc5d80b328d4155"/>
    <p:sldId xmlns:r="http://schemas.openxmlformats.org/officeDocument/2006/relationships" id="262" r:id="R0b2221119de34b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b1ae6f2d441e5" /><Relationship Type="http://schemas.openxmlformats.org/officeDocument/2006/relationships/slide" Target="/ppt/slides/slide1.xml" Id="Raa8df9c62f8b46cc" /><Relationship Type="http://schemas.openxmlformats.org/officeDocument/2006/relationships/slide" Target="/ppt/slides/slide2.xml" Id="R366246effa1a44da" /><Relationship Type="http://schemas.openxmlformats.org/officeDocument/2006/relationships/slide" Target="/ppt/slides/slide3.xml" Id="R2c771451f9de4dbd" /><Relationship Type="http://schemas.openxmlformats.org/officeDocument/2006/relationships/slide" Target="/ppt/slides/slide4.xml" Id="R5016d9bad8db4ca1" /><Relationship Type="http://schemas.openxmlformats.org/officeDocument/2006/relationships/slide" Target="/ppt/slides/slide5.xml" Id="R4777340461fe419d" /><Relationship Type="http://schemas.openxmlformats.org/officeDocument/2006/relationships/slide" Target="/ppt/slides/slide6.xml" Id="R7bc5d80b328d4155" /><Relationship Type="http://schemas.openxmlformats.org/officeDocument/2006/relationships/slide" Target="/ppt/slides/slide7.xml" Id="R0b2221119de34b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40916c53147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ba8a6d7b54c09" /><Relationship Type="http://schemas.openxmlformats.org/officeDocument/2006/relationships/theme" Target="/ppt/slideMasters/theme/theme1.xml" Id="R3d182cc2c45640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0ba8a6d7b54c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2f48db337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09988b0c1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3e22a03eb41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b05d100dd49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50a498ece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3e87f68db43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09ac40c1844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RØR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2 686 463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784 581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4 218 071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Kvellurveien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42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morten@rorleggaran.no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995 360 039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RØR AS</a:t>
            </a:r>
          </a:p>
        </p:txBody>
      </p:sp>
    </p:spTree>
  </p:cSld>
  <p:clrMapOvr>
    <a:masterClrMapping xmlns:a="http://schemas.openxmlformats.org/drawingml/2006/main"/>
  </p:clrMapOvr>
</p:sld>
</file>