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31984699e543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70da8225bc4a80"/>
  </p:sldMasterIdLst>
  <p:sldIdLst>
    <p:sldId xmlns:r="http://schemas.openxmlformats.org/officeDocument/2006/relationships" id="256" r:id="R44e28271dad94508"/>
    <p:sldId xmlns:r="http://schemas.openxmlformats.org/officeDocument/2006/relationships" id="257" r:id="R9b032e3b1b2f41b1"/>
    <p:sldId xmlns:r="http://schemas.openxmlformats.org/officeDocument/2006/relationships" id="258" r:id="R65d19984806e48ea"/>
    <p:sldId xmlns:r="http://schemas.openxmlformats.org/officeDocument/2006/relationships" id="259" r:id="Re41755fb42924bc5"/>
    <p:sldId xmlns:r="http://schemas.openxmlformats.org/officeDocument/2006/relationships" id="260" r:id="R6817c699d1d242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70da8225bc4a80" /><Relationship Type="http://schemas.openxmlformats.org/officeDocument/2006/relationships/slide" Target="/ppt/slides/slide1.xml" Id="R44e28271dad94508" /><Relationship Type="http://schemas.openxmlformats.org/officeDocument/2006/relationships/slide" Target="/ppt/slides/slide2.xml" Id="R9b032e3b1b2f41b1" /><Relationship Type="http://schemas.openxmlformats.org/officeDocument/2006/relationships/slide" Target="/ppt/slides/slide3.xml" Id="R65d19984806e48ea" /><Relationship Type="http://schemas.openxmlformats.org/officeDocument/2006/relationships/slide" Target="/ppt/slides/slide4.xml" Id="Re41755fb42924bc5" /><Relationship Type="http://schemas.openxmlformats.org/officeDocument/2006/relationships/slide" Target="/ppt/slides/slide5.xml" Id="R6817c699d1d242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fadc61f3db48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c0495a66d4941" /><Relationship Type="http://schemas.openxmlformats.org/officeDocument/2006/relationships/theme" Target="/ppt/slideMasters/theme/theme1.xml" Id="Rebb1a4b0ec924e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cc0495a66d49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530162fb941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d8465a98947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d05633b6541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1aa61bddf45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9aaf4f49146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ÅMLI BIL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ÅMLI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ÅMLI BIL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ÅMLI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ÅMLI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ÅMLI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ÅMLI BIL AS</a:t>
            </a:r>
          </a:p>
        </p:txBody>
      </p:sp>
    </p:spTree>
  </p:cSld>
  <p:clrMapOvr>
    <a:masterClrMapping xmlns:a="http://schemas.openxmlformats.org/drawingml/2006/main"/>
  </p:clrMapOvr>
</p:sld>
</file>