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e0799ae2bb46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0c7bee92184c24"/>
  </p:sldMasterIdLst>
  <p:sldIdLst>
    <p:sldId xmlns:r="http://schemas.openxmlformats.org/officeDocument/2006/relationships" id="256" r:id="Rcb0261c69598486f"/>
    <p:sldId xmlns:r="http://schemas.openxmlformats.org/officeDocument/2006/relationships" id="257" r:id="R4ccfd195e5934979"/>
    <p:sldId xmlns:r="http://schemas.openxmlformats.org/officeDocument/2006/relationships" id="258" r:id="R5a67027ea1844a9d"/>
    <p:sldId xmlns:r="http://schemas.openxmlformats.org/officeDocument/2006/relationships" id="259" r:id="Rb2a2f18443154017"/>
    <p:sldId xmlns:r="http://schemas.openxmlformats.org/officeDocument/2006/relationships" id="260" r:id="Rd6bf301bb42f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c7bee92184c24" /><Relationship Type="http://schemas.openxmlformats.org/officeDocument/2006/relationships/slide" Target="/ppt/slides/slide1.xml" Id="Rcb0261c69598486f" /><Relationship Type="http://schemas.openxmlformats.org/officeDocument/2006/relationships/slide" Target="/ppt/slides/slide2.xml" Id="R4ccfd195e5934979" /><Relationship Type="http://schemas.openxmlformats.org/officeDocument/2006/relationships/slide" Target="/ppt/slides/slide3.xml" Id="R5a67027ea1844a9d" /><Relationship Type="http://schemas.openxmlformats.org/officeDocument/2006/relationships/slide" Target="/ppt/slides/slide4.xml" Id="Rb2a2f18443154017" /><Relationship Type="http://schemas.openxmlformats.org/officeDocument/2006/relationships/slide" Target="/ppt/slides/slide5.xml" Id="Rd6bf301bb42f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12e28a7c342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c2c0bca874857" /><Relationship Type="http://schemas.openxmlformats.org/officeDocument/2006/relationships/theme" Target="/ppt/slideMasters/theme/theme1.xml" Id="R486ee3b4882c43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c2c0bca8748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6b55c2725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f69f9bcf942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1034517424e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c8a8826e14e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c020ba0c149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