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2cdb28e1845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c3a88c3c6d40ef"/>
  </p:sldMasterIdLst>
  <p:sldIdLst>
    <p:sldId xmlns:r="http://schemas.openxmlformats.org/officeDocument/2006/relationships" id="256" r:id="Rc1a7a267c2484cc5"/>
    <p:sldId xmlns:r="http://schemas.openxmlformats.org/officeDocument/2006/relationships" id="257" r:id="Raba26458b0394d6a"/>
    <p:sldId xmlns:r="http://schemas.openxmlformats.org/officeDocument/2006/relationships" id="258" r:id="R783ec1ba88ec4824"/>
    <p:sldId xmlns:r="http://schemas.openxmlformats.org/officeDocument/2006/relationships" id="259" r:id="R3fd1196ee94b4a13"/>
    <p:sldId xmlns:r="http://schemas.openxmlformats.org/officeDocument/2006/relationships" id="260" r:id="R53acfa246b3042b0"/>
    <p:sldId xmlns:r="http://schemas.openxmlformats.org/officeDocument/2006/relationships" id="261" r:id="R11d44be3ac4c45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3a88c3c6d40ef" /><Relationship Type="http://schemas.openxmlformats.org/officeDocument/2006/relationships/slide" Target="/ppt/slides/slide1.xml" Id="Rc1a7a267c2484cc5" /><Relationship Type="http://schemas.openxmlformats.org/officeDocument/2006/relationships/slide" Target="/ppt/slides/slide2.xml" Id="Raba26458b0394d6a" /><Relationship Type="http://schemas.openxmlformats.org/officeDocument/2006/relationships/slide" Target="/ppt/slides/slide3.xml" Id="R783ec1ba88ec4824" /><Relationship Type="http://schemas.openxmlformats.org/officeDocument/2006/relationships/slide" Target="/ppt/slides/slide4.xml" Id="R3fd1196ee94b4a13" /><Relationship Type="http://schemas.openxmlformats.org/officeDocument/2006/relationships/slide" Target="/ppt/slides/slide5.xml" Id="R53acfa246b3042b0" /><Relationship Type="http://schemas.openxmlformats.org/officeDocument/2006/relationships/slide" Target="/ppt/slides/slide6.xml" Id="R11d44be3ac4c45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e79f605a3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1b62842844960" /><Relationship Type="http://schemas.openxmlformats.org/officeDocument/2006/relationships/theme" Target="/ppt/slideMasters/theme/theme1.xml" Id="Rd952bbe9689744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11b6284284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01bc30699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26a6e2d4e47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ffd0f43e7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2ad6b7a38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1bce00502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b68e64ba3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