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8ed59e5ce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c2fe1ee994c84"/>
  </p:sldMasterIdLst>
  <p:sldIdLst>
    <p:sldId xmlns:r="http://schemas.openxmlformats.org/officeDocument/2006/relationships" id="256" r:id="Rc14305cf18eb47cf"/>
    <p:sldId xmlns:r="http://schemas.openxmlformats.org/officeDocument/2006/relationships" id="257" r:id="Rfe13dacda76d41d9"/>
    <p:sldId xmlns:r="http://schemas.openxmlformats.org/officeDocument/2006/relationships" id="258" r:id="Re3f7fa3526bc4ace"/>
    <p:sldId xmlns:r="http://schemas.openxmlformats.org/officeDocument/2006/relationships" id="259" r:id="R56c9c9b4f46b4252"/>
    <p:sldId xmlns:r="http://schemas.openxmlformats.org/officeDocument/2006/relationships" id="260" r:id="R4681ac230a264d47"/>
    <p:sldId xmlns:r="http://schemas.openxmlformats.org/officeDocument/2006/relationships" id="261" r:id="R938f4679f49549e1"/>
    <p:sldId xmlns:r="http://schemas.openxmlformats.org/officeDocument/2006/relationships" id="262" r:id="Rd24e2a1021e9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c2fe1ee994c84" /><Relationship Type="http://schemas.openxmlformats.org/officeDocument/2006/relationships/slide" Target="/ppt/slides/slide1.xml" Id="Rc14305cf18eb47cf" /><Relationship Type="http://schemas.openxmlformats.org/officeDocument/2006/relationships/slide" Target="/ppt/slides/slide2.xml" Id="Rfe13dacda76d41d9" /><Relationship Type="http://schemas.openxmlformats.org/officeDocument/2006/relationships/slide" Target="/ppt/slides/slide3.xml" Id="Re3f7fa3526bc4ace" /><Relationship Type="http://schemas.openxmlformats.org/officeDocument/2006/relationships/slide" Target="/ppt/slides/slide4.xml" Id="R56c9c9b4f46b4252" /><Relationship Type="http://schemas.openxmlformats.org/officeDocument/2006/relationships/slide" Target="/ppt/slides/slide5.xml" Id="R4681ac230a264d47" /><Relationship Type="http://schemas.openxmlformats.org/officeDocument/2006/relationships/slide" Target="/ppt/slides/slide6.xml" Id="R938f4679f49549e1" /><Relationship Type="http://schemas.openxmlformats.org/officeDocument/2006/relationships/slide" Target="/ppt/slides/slide7.xml" Id="Rd24e2a1021e9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2bc49b21b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3dc83cebe40be" /><Relationship Type="http://schemas.openxmlformats.org/officeDocument/2006/relationships/theme" Target="/ppt/slideMasters/theme/theme1.xml" Id="Red2eae097638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3dc83cebe40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0520f371e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3afcec488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a568fafac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1ed198224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7739e533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aca1920f546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e589a0a0045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EISOLD BYGG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EISOLD BYGG OG VEDLIKEHOLD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EISOLD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29B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995 337 150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EISOLD BYGG OG VEDLIKEHOLD AS</a:t>
            </a:r>
          </a:p>
        </p:txBody>
      </p:sp>
    </p:spTree>
  </p:cSld>
  <p:clrMapOvr>
    <a:masterClrMapping xmlns:a="http://schemas.openxmlformats.org/drawingml/2006/main"/>
  </p:clrMapOvr>
</p:sld>
</file>