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4eb86e7c4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3e509e8e7472a"/>
  </p:sldMasterIdLst>
  <p:sldIdLst>
    <p:sldId xmlns:r="http://schemas.openxmlformats.org/officeDocument/2006/relationships" id="256" r:id="Rb7d2473acf02408c"/>
    <p:sldId xmlns:r="http://schemas.openxmlformats.org/officeDocument/2006/relationships" id="257" r:id="R1447aa4b3f7f4a55"/>
    <p:sldId xmlns:r="http://schemas.openxmlformats.org/officeDocument/2006/relationships" id="258" r:id="R7f6200e115ca4812"/>
    <p:sldId xmlns:r="http://schemas.openxmlformats.org/officeDocument/2006/relationships" id="259" r:id="R8bd542ebfcb94f15"/>
    <p:sldId xmlns:r="http://schemas.openxmlformats.org/officeDocument/2006/relationships" id="260" r:id="Rb75e8aaeb4a849ac"/>
    <p:sldId xmlns:r="http://schemas.openxmlformats.org/officeDocument/2006/relationships" id="261" r:id="R3140ca9c533548a6"/>
    <p:sldId xmlns:r="http://schemas.openxmlformats.org/officeDocument/2006/relationships" id="262" r:id="Rabd3b298a849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3e509e8e7472a" /><Relationship Type="http://schemas.openxmlformats.org/officeDocument/2006/relationships/slide" Target="/ppt/slides/slide1.xml" Id="Rb7d2473acf02408c" /><Relationship Type="http://schemas.openxmlformats.org/officeDocument/2006/relationships/slide" Target="/ppt/slides/slide2.xml" Id="R1447aa4b3f7f4a55" /><Relationship Type="http://schemas.openxmlformats.org/officeDocument/2006/relationships/slide" Target="/ppt/slides/slide3.xml" Id="R7f6200e115ca4812" /><Relationship Type="http://schemas.openxmlformats.org/officeDocument/2006/relationships/slide" Target="/ppt/slides/slide4.xml" Id="R8bd542ebfcb94f15" /><Relationship Type="http://schemas.openxmlformats.org/officeDocument/2006/relationships/slide" Target="/ppt/slides/slide5.xml" Id="Rb75e8aaeb4a849ac" /><Relationship Type="http://schemas.openxmlformats.org/officeDocument/2006/relationships/slide" Target="/ppt/slides/slide6.xml" Id="R3140ca9c533548a6" /><Relationship Type="http://schemas.openxmlformats.org/officeDocument/2006/relationships/slide" Target="/ppt/slides/slide7.xml" Id="Rabd3b298a849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9c8f81ca2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0fc164e52467c" /><Relationship Type="http://schemas.openxmlformats.org/officeDocument/2006/relationships/theme" Target="/ppt/slideMasters/theme/theme1.xml" Id="R3a193363381a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0fc164e52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2a4e83e93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0811e8778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3416d123a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cd5399ffb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0e7235239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faa0204fe41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c91190dec41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NYK OFFSHORE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NYK OFFSHORE TANKERS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−9 993 345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949 687 540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4 990 800 317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7 321 399 744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NYK HOLDING (EUROPE) B.V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SHIPPING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www.knotgroup.com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