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32f36cee1a4c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ba9203a2df4c0c"/>
  </p:sldMasterIdLst>
  <p:sldIdLst>
    <p:sldId xmlns:r="http://schemas.openxmlformats.org/officeDocument/2006/relationships" id="256" r:id="Rdbe06c1569394953"/>
    <p:sldId xmlns:r="http://schemas.openxmlformats.org/officeDocument/2006/relationships" id="257" r:id="R5f32541f82574239"/>
    <p:sldId xmlns:r="http://schemas.openxmlformats.org/officeDocument/2006/relationships" id="258" r:id="R709df4ed1b41499b"/>
    <p:sldId xmlns:r="http://schemas.openxmlformats.org/officeDocument/2006/relationships" id="259" r:id="R789f7828746046e7"/>
    <p:sldId xmlns:r="http://schemas.openxmlformats.org/officeDocument/2006/relationships" id="260" r:id="R8ec138eeec064fb8"/>
    <p:sldId xmlns:r="http://schemas.openxmlformats.org/officeDocument/2006/relationships" id="261" r:id="R69205e1edcf64c8f"/>
    <p:sldId xmlns:r="http://schemas.openxmlformats.org/officeDocument/2006/relationships" id="262" r:id="R4ad234c03a4747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a9203a2df4c0c" /><Relationship Type="http://schemas.openxmlformats.org/officeDocument/2006/relationships/slide" Target="/ppt/slides/slide1.xml" Id="Rdbe06c1569394953" /><Relationship Type="http://schemas.openxmlformats.org/officeDocument/2006/relationships/slide" Target="/ppt/slides/slide2.xml" Id="R5f32541f82574239" /><Relationship Type="http://schemas.openxmlformats.org/officeDocument/2006/relationships/slide" Target="/ppt/slides/slide3.xml" Id="R709df4ed1b41499b" /><Relationship Type="http://schemas.openxmlformats.org/officeDocument/2006/relationships/slide" Target="/ppt/slides/slide4.xml" Id="R789f7828746046e7" /><Relationship Type="http://schemas.openxmlformats.org/officeDocument/2006/relationships/slide" Target="/ppt/slides/slide5.xml" Id="R8ec138eeec064fb8" /><Relationship Type="http://schemas.openxmlformats.org/officeDocument/2006/relationships/slide" Target="/ppt/slides/slide6.xml" Id="R69205e1edcf64c8f" /><Relationship Type="http://schemas.openxmlformats.org/officeDocument/2006/relationships/slide" Target="/ppt/slides/slide7.xml" Id="R4ad234c03a4747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0e36ac812f46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0b50aacf240dd" /><Relationship Type="http://schemas.openxmlformats.org/officeDocument/2006/relationships/theme" Target="/ppt/slideMasters/theme/theme1.xml" Id="Rf2007a9388724c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50b50aacf240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6404bf41144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448818a594e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9a9e984f34f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75bd9e9ce42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73eda0ac74e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fd1cfbb6548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1839962ef4c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HAUKERØD HAGE OG 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HAUKERØD HAGE OG SKOG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19 008 031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3 163 022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2 624 618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8 268 458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19 591 745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TRØEN TOR GUNNAR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HILDE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46 64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post@hageogskog.no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995 127 113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HAUKERØD HAGE OG SKOG AS</a:t>
            </a:r>
          </a:p>
        </p:txBody>
      </p:sp>
    </p:spTree>
  </p:cSld>
  <p:clrMapOvr>
    <a:masterClrMapping xmlns:a="http://schemas.openxmlformats.org/drawingml/2006/main"/>
  </p:clrMapOvr>
</p:sld>
</file>