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bbc402e29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7dbb9a6054ede"/>
  </p:sldMasterIdLst>
  <p:sldIdLst>
    <p:sldId xmlns:r="http://schemas.openxmlformats.org/officeDocument/2006/relationships" id="256" r:id="R998a2fe99f694b49"/>
    <p:sldId xmlns:r="http://schemas.openxmlformats.org/officeDocument/2006/relationships" id="257" r:id="R2cdaa81e082645e6"/>
    <p:sldId xmlns:r="http://schemas.openxmlformats.org/officeDocument/2006/relationships" id="258" r:id="Ra39a3fab8f234d4e"/>
    <p:sldId xmlns:r="http://schemas.openxmlformats.org/officeDocument/2006/relationships" id="259" r:id="R8d531f9a1fe84a66"/>
    <p:sldId xmlns:r="http://schemas.openxmlformats.org/officeDocument/2006/relationships" id="260" r:id="Redd0911b53414c40"/>
    <p:sldId xmlns:r="http://schemas.openxmlformats.org/officeDocument/2006/relationships" id="261" r:id="Ra17e5ecf180a449d"/>
    <p:sldId xmlns:r="http://schemas.openxmlformats.org/officeDocument/2006/relationships" id="262" r:id="Rcc48a39e3a40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7dbb9a6054ede" /><Relationship Type="http://schemas.openxmlformats.org/officeDocument/2006/relationships/slide" Target="/ppt/slides/slide1.xml" Id="R998a2fe99f694b49" /><Relationship Type="http://schemas.openxmlformats.org/officeDocument/2006/relationships/slide" Target="/ppt/slides/slide2.xml" Id="R2cdaa81e082645e6" /><Relationship Type="http://schemas.openxmlformats.org/officeDocument/2006/relationships/slide" Target="/ppt/slides/slide3.xml" Id="Ra39a3fab8f234d4e" /><Relationship Type="http://schemas.openxmlformats.org/officeDocument/2006/relationships/slide" Target="/ppt/slides/slide4.xml" Id="R8d531f9a1fe84a66" /><Relationship Type="http://schemas.openxmlformats.org/officeDocument/2006/relationships/slide" Target="/ppt/slides/slide5.xml" Id="Redd0911b53414c40" /><Relationship Type="http://schemas.openxmlformats.org/officeDocument/2006/relationships/slide" Target="/ppt/slides/slide6.xml" Id="Ra17e5ecf180a449d" /><Relationship Type="http://schemas.openxmlformats.org/officeDocument/2006/relationships/slide" Target="/ppt/slides/slide7.xml" Id="Rcc48a39e3a40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2968454db4f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e667d72a4e5a" /><Relationship Type="http://schemas.openxmlformats.org/officeDocument/2006/relationships/theme" Target="/ppt/slideMasters/theme/theme1.xml" Id="R935c20e5489e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7e667d72a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9cfa55f62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fcfc1070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fe4729835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dd54b7a99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f225756a9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a4c49a56f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ce6b46fc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FARSUNDADVOKATENE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FARSUNDADVOKATENE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2 750 970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BERIT THERESE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38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post@farsundadvokatene.no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www.farsundavokatene.no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