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d8a8ca35a140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77ccc80a7400f"/>
  </p:sldMasterIdLst>
  <p:sldIdLst>
    <p:sldId xmlns:r="http://schemas.openxmlformats.org/officeDocument/2006/relationships" id="256" r:id="R719b774a40954051"/>
    <p:sldId xmlns:r="http://schemas.openxmlformats.org/officeDocument/2006/relationships" id="257" r:id="R790cc47c03754913"/>
    <p:sldId xmlns:r="http://schemas.openxmlformats.org/officeDocument/2006/relationships" id="258" r:id="R3a1df2a8902c43ef"/>
    <p:sldId xmlns:r="http://schemas.openxmlformats.org/officeDocument/2006/relationships" id="259" r:id="R0b6b3f30e41a4695"/>
    <p:sldId xmlns:r="http://schemas.openxmlformats.org/officeDocument/2006/relationships" id="260" r:id="Re43ecc3e396d4ae7"/>
    <p:sldId xmlns:r="http://schemas.openxmlformats.org/officeDocument/2006/relationships" id="261" r:id="Rd1c9b8ae6417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77ccc80a7400f" /><Relationship Type="http://schemas.openxmlformats.org/officeDocument/2006/relationships/slide" Target="/ppt/slides/slide1.xml" Id="R719b774a40954051" /><Relationship Type="http://schemas.openxmlformats.org/officeDocument/2006/relationships/slide" Target="/ppt/slides/slide2.xml" Id="R790cc47c03754913" /><Relationship Type="http://schemas.openxmlformats.org/officeDocument/2006/relationships/slide" Target="/ppt/slides/slide3.xml" Id="R3a1df2a8902c43ef" /><Relationship Type="http://schemas.openxmlformats.org/officeDocument/2006/relationships/slide" Target="/ppt/slides/slide4.xml" Id="R0b6b3f30e41a4695" /><Relationship Type="http://schemas.openxmlformats.org/officeDocument/2006/relationships/slide" Target="/ppt/slides/slide5.xml" Id="Re43ecc3e396d4ae7" /><Relationship Type="http://schemas.openxmlformats.org/officeDocument/2006/relationships/slide" Target="/ppt/slides/slide6.xml" Id="Rd1c9b8ae6417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979214757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ae06d14a745f9" /><Relationship Type="http://schemas.openxmlformats.org/officeDocument/2006/relationships/theme" Target="/ppt/slideMasters/theme/theme1.xml" Id="R9fd96d2aa050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ae06d14a745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e200379e4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7a56c4bbe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57b5fe95041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abdbf242b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f0682ef42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eb7eec8e7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FARSUNDADVOKATENE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38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post@farsundadvokatene.no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www.farsundavokatene.no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995 107 708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