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c9b62e4eb8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8835f197f74f19"/>
  </p:sldMasterIdLst>
  <p:sldIdLst>
    <p:sldId xmlns:r="http://schemas.openxmlformats.org/officeDocument/2006/relationships" id="256" r:id="R74d1280b5bef4473"/>
    <p:sldId xmlns:r="http://schemas.openxmlformats.org/officeDocument/2006/relationships" id="257" r:id="R376b4e59735d4f89"/>
    <p:sldId xmlns:r="http://schemas.openxmlformats.org/officeDocument/2006/relationships" id="258" r:id="R4e633a184bc24fd7"/>
    <p:sldId xmlns:r="http://schemas.openxmlformats.org/officeDocument/2006/relationships" id="259" r:id="R3adcf41b5b6146c9"/>
    <p:sldId xmlns:r="http://schemas.openxmlformats.org/officeDocument/2006/relationships" id="260" r:id="Ra1ae09acaa1f491b"/>
    <p:sldId xmlns:r="http://schemas.openxmlformats.org/officeDocument/2006/relationships" id="261" r:id="R38fd4acd1bfc4142"/>
    <p:sldId xmlns:r="http://schemas.openxmlformats.org/officeDocument/2006/relationships" id="262" r:id="R08e672c8bc674f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835f197f74f19" /><Relationship Type="http://schemas.openxmlformats.org/officeDocument/2006/relationships/slide" Target="/ppt/slides/slide1.xml" Id="R74d1280b5bef4473" /><Relationship Type="http://schemas.openxmlformats.org/officeDocument/2006/relationships/slide" Target="/ppt/slides/slide2.xml" Id="R376b4e59735d4f89" /><Relationship Type="http://schemas.openxmlformats.org/officeDocument/2006/relationships/slide" Target="/ppt/slides/slide3.xml" Id="R4e633a184bc24fd7" /><Relationship Type="http://schemas.openxmlformats.org/officeDocument/2006/relationships/slide" Target="/ppt/slides/slide4.xml" Id="R3adcf41b5b6146c9" /><Relationship Type="http://schemas.openxmlformats.org/officeDocument/2006/relationships/slide" Target="/ppt/slides/slide5.xml" Id="Ra1ae09acaa1f491b" /><Relationship Type="http://schemas.openxmlformats.org/officeDocument/2006/relationships/slide" Target="/ppt/slides/slide6.xml" Id="R38fd4acd1bfc4142" /><Relationship Type="http://schemas.openxmlformats.org/officeDocument/2006/relationships/slide" Target="/ppt/slides/slide7.xml" Id="R08e672c8bc674f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d2bc6538841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dc6aadb6f4e3d" /><Relationship Type="http://schemas.openxmlformats.org/officeDocument/2006/relationships/theme" Target="/ppt/slideMasters/theme/theme1.xml" Id="R39940dcca748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dc6aadb6f4e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67e254c5e41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dc2385dd14f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0122092f84a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3bfdacbb347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b9449cc744c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83a4f9bbb41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72361be97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MYLNA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MYLNA GRUPPEN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−2 128 241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−10 056 522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42 709 858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209 197 554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S&amp;T AKTIV FRITID AS  –  92,2 %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MYLNA GRUPPEN AS  –  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27 27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994 873 687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MYLNA GRUPPEN AS</a:t>
            </a:r>
          </a:p>
        </p:txBody>
      </p:sp>
    </p:spTree>
  </p:cSld>
  <p:clrMapOvr>
    <a:masterClrMapping xmlns:a="http://schemas.openxmlformats.org/drawingml/2006/main"/>
  </p:clrMapOvr>
</p:sld>
</file>