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2b2f1756ae42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e3eb82acf34f0a"/>
  </p:sldMasterIdLst>
  <p:sldIdLst>
    <p:sldId xmlns:r="http://schemas.openxmlformats.org/officeDocument/2006/relationships" id="256" r:id="Rfe3f620b5fb54448"/>
    <p:sldId xmlns:r="http://schemas.openxmlformats.org/officeDocument/2006/relationships" id="257" r:id="Rc87ee6664d234745"/>
    <p:sldId xmlns:r="http://schemas.openxmlformats.org/officeDocument/2006/relationships" id="258" r:id="R1207d7e02b2d4b03"/>
    <p:sldId xmlns:r="http://schemas.openxmlformats.org/officeDocument/2006/relationships" id="259" r:id="R24ced9c885fa4a77"/>
    <p:sldId xmlns:r="http://schemas.openxmlformats.org/officeDocument/2006/relationships" id="260" r:id="R46607d1e836f4024"/>
    <p:sldId xmlns:r="http://schemas.openxmlformats.org/officeDocument/2006/relationships" id="261" r:id="R85d80000868643a8"/>
    <p:sldId xmlns:r="http://schemas.openxmlformats.org/officeDocument/2006/relationships" id="262" r:id="R407a5b92ecb847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3eb82acf34f0a" /><Relationship Type="http://schemas.openxmlformats.org/officeDocument/2006/relationships/slide" Target="/ppt/slides/slide1.xml" Id="Rfe3f620b5fb54448" /><Relationship Type="http://schemas.openxmlformats.org/officeDocument/2006/relationships/slide" Target="/ppt/slides/slide2.xml" Id="Rc87ee6664d234745" /><Relationship Type="http://schemas.openxmlformats.org/officeDocument/2006/relationships/slide" Target="/ppt/slides/slide3.xml" Id="R1207d7e02b2d4b03" /><Relationship Type="http://schemas.openxmlformats.org/officeDocument/2006/relationships/slide" Target="/ppt/slides/slide4.xml" Id="R24ced9c885fa4a77" /><Relationship Type="http://schemas.openxmlformats.org/officeDocument/2006/relationships/slide" Target="/ppt/slides/slide5.xml" Id="R46607d1e836f4024" /><Relationship Type="http://schemas.openxmlformats.org/officeDocument/2006/relationships/slide" Target="/ppt/slides/slide6.xml" Id="R85d80000868643a8" /><Relationship Type="http://schemas.openxmlformats.org/officeDocument/2006/relationships/slide" Target="/ppt/slides/slide7.xml" Id="R407a5b92ecb847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29618b9c44f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6122bbdd347b2" /><Relationship Type="http://schemas.openxmlformats.org/officeDocument/2006/relationships/theme" Target="/ppt/slideMasters/theme/theme1.xml" Id="Rea0653f3f66646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b6122bbdd347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ebe3cb19241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736ea40e345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bcd59e2e24d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3c11448fc44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27cfa75df4c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1c33f818e49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12d2539de4e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MATERIO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MATERIO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7 679 693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LIGÅRD JAN R DROGSET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