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58dc81bd2c4d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5069ad314a47fb"/>
  </p:sldMasterIdLst>
  <p:sldIdLst>
    <p:sldId xmlns:r="http://schemas.openxmlformats.org/officeDocument/2006/relationships" id="256" r:id="R9123578d240446dd"/>
    <p:sldId xmlns:r="http://schemas.openxmlformats.org/officeDocument/2006/relationships" id="257" r:id="R70f021fdcbaf4755"/>
    <p:sldId xmlns:r="http://schemas.openxmlformats.org/officeDocument/2006/relationships" id="258" r:id="Rc5909e97baab4266"/>
    <p:sldId xmlns:r="http://schemas.openxmlformats.org/officeDocument/2006/relationships" id="259" r:id="R3ec5848f27844a71"/>
    <p:sldId xmlns:r="http://schemas.openxmlformats.org/officeDocument/2006/relationships" id="260" r:id="R7d06abd9889445bb"/>
    <p:sldId xmlns:r="http://schemas.openxmlformats.org/officeDocument/2006/relationships" id="261" r:id="R2bfe4ff1634043ab"/>
    <p:sldId xmlns:r="http://schemas.openxmlformats.org/officeDocument/2006/relationships" id="262" r:id="Ra81d8568f1444d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5069ad314a47fb" /><Relationship Type="http://schemas.openxmlformats.org/officeDocument/2006/relationships/slide" Target="/ppt/slides/slide1.xml" Id="R9123578d240446dd" /><Relationship Type="http://schemas.openxmlformats.org/officeDocument/2006/relationships/slide" Target="/ppt/slides/slide2.xml" Id="R70f021fdcbaf4755" /><Relationship Type="http://schemas.openxmlformats.org/officeDocument/2006/relationships/slide" Target="/ppt/slides/slide3.xml" Id="Rc5909e97baab4266" /><Relationship Type="http://schemas.openxmlformats.org/officeDocument/2006/relationships/slide" Target="/ppt/slides/slide4.xml" Id="R3ec5848f27844a71" /><Relationship Type="http://schemas.openxmlformats.org/officeDocument/2006/relationships/slide" Target="/ppt/slides/slide5.xml" Id="R7d06abd9889445bb" /><Relationship Type="http://schemas.openxmlformats.org/officeDocument/2006/relationships/slide" Target="/ppt/slides/slide6.xml" Id="R2bfe4ff1634043ab" /><Relationship Type="http://schemas.openxmlformats.org/officeDocument/2006/relationships/slide" Target="/ppt/slides/slide7.xml" Id="Ra81d8568f1444d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0374623c1f4e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7e09e1edd4307" /><Relationship Type="http://schemas.openxmlformats.org/officeDocument/2006/relationships/theme" Target="/ppt/slideMasters/theme/theme1.xml" Id="R4c10192fc4e54b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57e09e1edd43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7d13e95264a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99d9bf33f4c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0f8e6995e42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35418227c4f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fd4eb3a4c4c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1d73426f942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3c0d54d5e40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BALCON AS ble etablert [år] og holder til i Nordfjordeid.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−125 584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4 063 932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5 378 416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DIALOG ASSISTANCE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6770 Nordfjordeid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62 27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post@balcon.no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www.balcon.no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994 668 552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