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2c54b5038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b523bb450b4d34"/>
  </p:sldMasterIdLst>
  <p:sldIdLst>
    <p:sldId xmlns:r="http://schemas.openxmlformats.org/officeDocument/2006/relationships" id="256" r:id="Rf392e5d912c64eb9"/>
    <p:sldId xmlns:r="http://schemas.openxmlformats.org/officeDocument/2006/relationships" id="257" r:id="Rabfcf14dfb4c40ef"/>
    <p:sldId xmlns:r="http://schemas.openxmlformats.org/officeDocument/2006/relationships" id="258" r:id="R55b3e499a8b84bd2"/>
    <p:sldId xmlns:r="http://schemas.openxmlformats.org/officeDocument/2006/relationships" id="259" r:id="Ra1c0ff6098ff42e9"/>
    <p:sldId xmlns:r="http://schemas.openxmlformats.org/officeDocument/2006/relationships" id="260" r:id="R5cfd36975ff0480c"/>
    <p:sldId xmlns:r="http://schemas.openxmlformats.org/officeDocument/2006/relationships" id="261" r:id="R9a74c51697aa4ce0"/>
    <p:sldId xmlns:r="http://schemas.openxmlformats.org/officeDocument/2006/relationships" id="262" r:id="Rf776b5edcd794f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b523bb450b4d34" /><Relationship Type="http://schemas.openxmlformats.org/officeDocument/2006/relationships/slide" Target="/ppt/slides/slide1.xml" Id="Rf392e5d912c64eb9" /><Relationship Type="http://schemas.openxmlformats.org/officeDocument/2006/relationships/slide" Target="/ppt/slides/slide2.xml" Id="Rabfcf14dfb4c40ef" /><Relationship Type="http://schemas.openxmlformats.org/officeDocument/2006/relationships/slide" Target="/ppt/slides/slide3.xml" Id="R55b3e499a8b84bd2" /><Relationship Type="http://schemas.openxmlformats.org/officeDocument/2006/relationships/slide" Target="/ppt/slides/slide4.xml" Id="Ra1c0ff6098ff42e9" /><Relationship Type="http://schemas.openxmlformats.org/officeDocument/2006/relationships/slide" Target="/ppt/slides/slide5.xml" Id="R5cfd36975ff0480c" /><Relationship Type="http://schemas.openxmlformats.org/officeDocument/2006/relationships/slide" Target="/ppt/slides/slide6.xml" Id="R9a74c51697aa4ce0" /><Relationship Type="http://schemas.openxmlformats.org/officeDocument/2006/relationships/slide" Target="/ppt/slides/slide7.xml" Id="Rf776b5edcd794f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ac20bf82644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d3241593b4949" /><Relationship Type="http://schemas.openxmlformats.org/officeDocument/2006/relationships/theme" Target="/ppt/slideMasters/theme/theme1.xml" Id="Re80c3c58068943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d3241593b49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0fdb02d8e4c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a44b2b9834e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b047e4b3d41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fd640f5354f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8fecbc20a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842ac1aba46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446130320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1 930 718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18 981 286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19 039 429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WIGGEN HEIDI MERETHE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Heidi WIggen, Conrad Hemsens vei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994 640 607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LINWI INVEST AS</a:t>
            </a:r>
          </a:p>
        </p:txBody>
      </p:sp>
    </p:spTree>
  </p:cSld>
  <p:clrMapOvr>
    <a:masterClrMapping xmlns:a="http://schemas.openxmlformats.org/drawingml/2006/main"/>
  </p:clrMapOvr>
</p:sld>
</file>