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f7acbf39ea4c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a21f09b57a46c4"/>
  </p:sldMasterIdLst>
  <p:sldIdLst>
    <p:sldId xmlns:r="http://schemas.openxmlformats.org/officeDocument/2006/relationships" id="256" r:id="R7346e19947374134"/>
    <p:sldId xmlns:r="http://schemas.openxmlformats.org/officeDocument/2006/relationships" id="257" r:id="R4bafbde6542d4ef9"/>
    <p:sldId xmlns:r="http://schemas.openxmlformats.org/officeDocument/2006/relationships" id="258" r:id="R2f636c9aa51e422f"/>
    <p:sldId xmlns:r="http://schemas.openxmlformats.org/officeDocument/2006/relationships" id="259" r:id="R82d09960abb2472d"/>
    <p:sldId xmlns:r="http://schemas.openxmlformats.org/officeDocument/2006/relationships" id="260" r:id="R203dfdc973e94ab6"/>
    <p:sldId xmlns:r="http://schemas.openxmlformats.org/officeDocument/2006/relationships" id="261" r:id="Rca6d85f6f0f846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a21f09b57a46c4" /><Relationship Type="http://schemas.openxmlformats.org/officeDocument/2006/relationships/slide" Target="/ppt/slides/slide1.xml" Id="R7346e19947374134" /><Relationship Type="http://schemas.openxmlformats.org/officeDocument/2006/relationships/slide" Target="/ppt/slides/slide2.xml" Id="R4bafbde6542d4ef9" /><Relationship Type="http://schemas.openxmlformats.org/officeDocument/2006/relationships/slide" Target="/ppt/slides/slide3.xml" Id="R2f636c9aa51e422f" /><Relationship Type="http://schemas.openxmlformats.org/officeDocument/2006/relationships/slide" Target="/ppt/slides/slide4.xml" Id="R82d09960abb2472d" /><Relationship Type="http://schemas.openxmlformats.org/officeDocument/2006/relationships/slide" Target="/ppt/slides/slide5.xml" Id="R203dfdc973e94ab6" /><Relationship Type="http://schemas.openxmlformats.org/officeDocument/2006/relationships/slide" Target="/ppt/slides/slide6.xml" Id="Rca6d85f6f0f846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c49da20bce40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429c5a2da4cb6" /><Relationship Type="http://schemas.openxmlformats.org/officeDocument/2006/relationships/theme" Target="/ppt/slideMasters/theme/theme1.xml" Id="R4295eb8cc1f24b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b429c5a2da4c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e83577667a4d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e34b6cc9348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8068d2295941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e605e0447d46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e8b37d08347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19f3025b043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STATSAUTORISERT REVISOR TROND NYSÆTHER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TROND NYSÆTHER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STATSAUTORISERT REVISOR TROND NYSÆTHER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TROND NYSÆTHER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TROND NYSÆTHER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TROND NYSÆTHER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5 686 436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3 100 594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3 100 594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796 122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1 188 393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TROND NYSÆTHER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Jernbanestasjonen, Strømgaten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55 00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994 632 671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TROND NYSÆTHER</a:t>
            </a:r>
          </a:p>
        </p:txBody>
      </p:sp>
    </p:spTree>
  </p:cSld>
  <p:clrMapOvr>
    <a:masterClrMapping xmlns:a="http://schemas.openxmlformats.org/drawingml/2006/main"/>
  </p:clrMapOvr>
</p:sld>
</file>