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dcac31dc3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0d4828c8f40a1"/>
  </p:sldMasterIdLst>
  <p:sldIdLst>
    <p:sldId xmlns:r="http://schemas.openxmlformats.org/officeDocument/2006/relationships" id="256" r:id="Rbff3c40654474445"/>
    <p:sldId xmlns:r="http://schemas.openxmlformats.org/officeDocument/2006/relationships" id="257" r:id="Rab9326683d194103"/>
    <p:sldId xmlns:r="http://schemas.openxmlformats.org/officeDocument/2006/relationships" id="258" r:id="Rf4d64e50d2b74b9c"/>
    <p:sldId xmlns:r="http://schemas.openxmlformats.org/officeDocument/2006/relationships" id="259" r:id="Rd4b8f016949740de"/>
    <p:sldId xmlns:r="http://schemas.openxmlformats.org/officeDocument/2006/relationships" id="260" r:id="R2758feef8123463c"/>
    <p:sldId xmlns:r="http://schemas.openxmlformats.org/officeDocument/2006/relationships" id="261" r:id="Ra98c8558176e45bc"/>
    <p:sldId xmlns:r="http://schemas.openxmlformats.org/officeDocument/2006/relationships" id="262" r:id="R3492b3efd609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0d4828c8f40a1" /><Relationship Type="http://schemas.openxmlformats.org/officeDocument/2006/relationships/slide" Target="/ppt/slides/slide1.xml" Id="Rbff3c40654474445" /><Relationship Type="http://schemas.openxmlformats.org/officeDocument/2006/relationships/slide" Target="/ppt/slides/slide2.xml" Id="Rab9326683d194103" /><Relationship Type="http://schemas.openxmlformats.org/officeDocument/2006/relationships/slide" Target="/ppt/slides/slide3.xml" Id="Rf4d64e50d2b74b9c" /><Relationship Type="http://schemas.openxmlformats.org/officeDocument/2006/relationships/slide" Target="/ppt/slides/slide4.xml" Id="Rd4b8f016949740de" /><Relationship Type="http://schemas.openxmlformats.org/officeDocument/2006/relationships/slide" Target="/ppt/slides/slide5.xml" Id="R2758feef8123463c" /><Relationship Type="http://schemas.openxmlformats.org/officeDocument/2006/relationships/slide" Target="/ppt/slides/slide6.xml" Id="Ra98c8558176e45bc" /><Relationship Type="http://schemas.openxmlformats.org/officeDocument/2006/relationships/slide" Target="/ppt/slides/slide7.xml" Id="R3492b3efd609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7e1f7fbcd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785cde394ec1" /><Relationship Type="http://schemas.openxmlformats.org/officeDocument/2006/relationships/theme" Target="/ppt/slideMasters/theme/theme1.xml" Id="R57e002db88434a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1785cde39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bfaad57d6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4c5ec21d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43aa1d1e2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d5c15e0fb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e0ac5c63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8fe21a13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a1a5fdb4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PRØSCH &amp; TØSTIE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PRØSCH &amp; TØSTIE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10 937 822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88,2 %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ERIK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PRØSCH &amp; TØSTIE AS</a:t>
            </a:r>
          </a:p>
        </p:txBody>
      </p:sp>
    </p:spTree>
  </p:cSld>
  <p:clrMapOvr>
    <a:masterClrMapping xmlns:a="http://schemas.openxmlformats.org/drawingml/2006/main"/>
  </p:clrMapOvr>
</p:sld>
</file>