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f51e523d0049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3ed964ca5146ac"/>
  </p:sldMasterIdLst>
  <p:sldIdLst>
    <p:sldId xmlns:r="http://schemas.openxmlformats.org/officeDocument/2006/relationships" id="256" r:id="R6b0ff7261f0649e7"/>
    <p:sldId xmlns:r="http://schemas.openxmlformats.org/officeDocument/2006/relationships" id="257" r:id="R5836ff8ab4a8463e"/>
    <p:sldId xmlns:r="http://schemas.openxmlformats.org/officeDocument/2006/relationships" id="258" r:id="R6b04c64179ac4138"/>
    <p:sldId xmlns:r="http://schemas.openxmlformats.org/officeDocument/2006/relationships" id="259" r:id="Rfb8e6a2d363441d0"/>
    <p:sldId xmlns:r="http://schemas.openxmlformats.org/officeDocument/2006/relationships" id="260" r:id="Rf0a5bcb52e74428a"/>
    <p:sldId xmlns:r="http://schemas.openxmlformats.org/officeDocument/2006/relationships" id="261" r:id="Rba864d569a0d4a20"/>
    <p:sldId xmlns:r="http://schemas.openxmlformats.org/officeDocument/2006/relationships" id="262" r:id="R14868dc126764c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3ed964ca5146ac" /><Relationship Type="http://schemas.openxmlformats.org/officeDocument/2006/relationships/slide" Target="/ppt/slides/slide1.xml" Id="R6b0ff7261f0649e7" /><Relationship Type="http://schemas.openxmlformats.org/officeDocument/2006/relationships/slide" Target="/ppt/slides/slide2.xml" Id="R5836ff8ab4a8463e" /><Relationship Type="http://schemas.openxmlformats.org/officeDocument/2006/relationships/slide" Target="/ppt/slides/slide3.xml" Id="R6b04c64179ac4138" /><Relationship Type="http://schemas.openxmlformats.org/officeDocument/2006/relationships/slide" Target="/ppt/slides/slide4.xml" Id="Rfb8e6a2d363441d0" /><Relationship Type="http://schemas.openxmlformats.org/officeDocument/2006/relationships/slide" Target="/ppt/slides/slide5.xml" Id="Rf0a5bcb52e74428a" /><Relationship Type="http://schemas.openxmlformats.org/officeDocument/2006/relationships/slide" Target="/ppt/slides/slide6.xml" Id="Rba864d569a0d4a20" /><Relationship Type="http://schemas.openxmlformats.org/officeDocument/2006/relationships/slide" Target="/ppt/slides/slide7.xml" Id="R14868dc126764c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8ed98ae0b340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715a71a7d4e17" /><Relationship Type="http://schemas.openxmlformats.org/officeDocument/2006/relationships/theme" Target="/ppt/slideMasters/theme/theme1.xml" Id="R4cdc6c30458544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8715a71a7d4e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bdda7c45f42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0777d4bd848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b9da7c41d46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56cc02cb040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f6746e6e04d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05c0b293e4a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274b9004546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ABC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ABC REVISJON AS ble etablert [år] og holder til i Tolvsrød.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10 791 232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5 870 681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4 591 558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7 124 157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TOR ARNE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LILLEBAKK TROND DØRUM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YTREDAL ARILD WULFF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Gauterødveien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3154 Tolvsrød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994 613 413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