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647dbf2a9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bcf984d7d4c13"/>
  </p:sldMasterIdLst>
  <p:sldIdLst>
    <p:sldId xmlns:r="http://schemas.openxmlformats.org/officeDocument/2006/relationships" id="256" r:id="R3c9f7967fee7415e"/>
    <p:sldId xmlns:r="http://schemas.openxmlformats.org/officeDocument/2006/relationships" id="257" r:id="Rb3d2b25c865746fc"/>
    <p:sldId xmlns:r="http://schemas.openxmlformats.org/officeDocument/2006/relationships" id="258" r:id="R0f4e22d9e01e4637"/>
    <p:sldId xmlns:r="http://schemas.openxmlformats.org/officeDocument/2006/relationships" id="259" r:id="Rdd4fee7577304282"/>
    <p:sldId xmlns:r="http://schemas.openxmlformats.org/officeDocument/2006/relationships" id="260" r:id="Rcf60c962f0ba4996"/>
    <p:sldId xmlns:r="http://schemas.openxmlformats.org/officeDocument/2006/relationships" id="261" r:id="R166dca27a321445f"/>
    <p:sldId xmlns:r="http://schemas.openxmlformats.org/officeDocument/2006/relationships" id="262" r:id="Rd89f182530b046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bcf984d7d4c13" /><Relationship Type="http://schemas.openxmlformats.org/officeDocument/2006/relationships/slide" Target="/ppt/slides/slide1.xml" Id="R3c9f7967fee7415e" /><Relationship Type="http://schemas.openxmlformats.org/officeDocument/2006/relationships/slide" Target="/ppt/slides/slide2.xml" Id="Rb3d2b25c865746fc" /><Relationship Type="http://schemas.openxmlformats.org/officeDocument/2006/relationships/slide" Target="/ppt/slides/slide3.xml" Id="R0f4e22d9e01e4637" /><Relationship Type="http://schemas.openxmlformats.org/officeDocument/2006/relationships/slide" Target="/ppt/slides/slide4.xml" Id="Rdd4fee7577304282" /><Relationship Type="http://schemas.openxmlformats.org/officeDocument/2006/relationships/slide" Target="/ppt/slides/slide5.xml" Id="Rcf60c962f0ba4996" /><Relationship Type="http://schemas.openxmlformats.org/officeDocument/2006/relationships/slide" Target="/ppt/slides/slide6.xml" Id="R166dca27a321445f" /><Relationship Type="http://schemas.openxmlformats.org/officeDocument/2006/relationships/slide" Target="/ppt/slides/slide7.xml" Id="Rd89f182530b046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1f41f2bdaa4c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13cc09f9f451f" /><Relationship Type="http://schemas.openxmlformats.org/officeDocument/2006/relationships/theme" Target="/ppt/slideMasters/theme/theme1.xml" Id="R41c2ab036d2541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813cc09f9f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d447e1a2a4d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2c7dfe40c44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8d42b532a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c82626800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44d65e2c344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2fd733cc343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5e5f2cde548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FANABILFORRETNING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FANABILFORRETNING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127 754 798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2 277 091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10 450 064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41 577 674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994 599 321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FANABILFORRETNING AS</a:t>
            </a:r>
          </a:p>
        </p:txBody>
      </p:sp>
    </p:spTree>
  </p:cSld>
  <p:clrMapOvr>
    <a:masterClrMapping xmlns:a="http://schemas.openxmlformats.org/drawingml/2006/main"/>
  </p:clrMapOvr>
</p:sld>
</file>