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cd32dee41447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99bf060622481c"/>
  </p:sldMasterIdLst>
  <p:sldIdLst>
    <p:sldId xmlns:r="http://schemas.openxmlformats.org/officeDocument/2006/relationships" id="256" r:id="R1a69940f1998410f"/>
    <p:sldId xmlns:r="http://schemas.openxmlformats.org/officeDocument/2006/relationships" id="257" r:id="R9770cd4786d04348"/>
    <p:sldId xmlns:r="http://schemas.openxmlformats.org/officeDocument/2006/relationships" id="258" r:id="R7cf7dea36922420d"/>
    <p:sldId xmlns:r="http://schemas.openxmlformats.org/officeDocument/2006/relationships" id="259" r:id="Rde75ae8d3a0748d0"/>
    <p:sldId xmlns:r="http://schemas.openxmlformats.org/officeDocument/2006/relationships" id="260" r:id="R50199a18faf747eb"/>
    <p:sldId xmlns:r="http://schemas.openxmlformats.org/officeDocument/2006/relationships" id="261" r:id="R1ba777918a424cdf"/>
    <p:sldId xmlns:r="http://schemas.openxmlformats.org/officeDocument/2006/relationships" id="262" r:id="Rcc8d694e0beb4a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99bf060622481c" /><Relationship Type="http://schemas.openxmlformats.org/officeDocument/2006/relationships/slide" Target="/ppt/slides/slide1.xml" Id="R1a69940f1998410f" /><Relationship Type="http://schemas.openxmlformats.org/officeDocument/2006/relationships/slide" Target="/ppt/slides/slide2.xml" Id="R9770cd4786d04348" /><Relationship Type="http://schemas.openxmlformats.org/officeDocument/2006/relationships/slide" Target="/ppt/slides/slide3.xml" Id="R7cf7dea36922420d" /><Relationship Type="http://schemas.openxmlformats.org/officeDocument/2006/relationships/slide" Target="/ppt/slides/slide4.xml" Id="Rde75ae8d3a0748d0" /><Relationship Type="http://schemas.openxmlformats.org/officeDocument/2006/relationships/slide" Target="/ppt/slides/slide5.xml" Id="R50199a18faf747eb" /><Relationship Type="http://schemas.openxmlformats.org/officeDocument/2006/relationships/slide" Target="/ppt/slides/slide6.xml" Id="R1ba777918a424cdf" /><Relationship Type="http://schemas.openxmlformats.org/officeDocument/2006/relationships/slide" Target="/ppt/slides/slide7.xml" Id="Rcc8d694e0beb4a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96afa1b7748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cfa4aba834b08" /><Relationship Type="http://schemas.openxmlformats.org/officeDocument/2006/relationships/theme" Target="/ppt/slideMasters/theme/theme1.xml" Id="R137e5423359e4d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bcfa4aba83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1f40f217a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e97acf26746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b59722c0e42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cf62512ab41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0d1d1a94d4c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36ea4749a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6b4b815ac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HOTELLDRIFT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HOTELLDRIFT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73 779 730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3 613 121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19 047 010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CARSTENS EIENDOM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F-HOLDING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 + TO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TIENTI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Setroms veg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www.skiferhotel.no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994 549 685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HOTELLDRIFT AS</a:t>
            </a:r>
          </a:p>
        </p:txBody>
      </p:sp>
    </p:spTree>
  </p:cSld>
  <p:clrMapOvr>
    <a:masterClrMapping xmlns:a="http://schemas.openxmlformats.org/drawingml/2006/main"/>
  </p:clrMapOvr>
</p:sld>
</file>