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26839a1121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d027abd85447f8"/>
  </p:sldMasterIdLst>
  <p:sldIdLst>
    <p:sldId xmlns:r="http://schemas.openxmlformats.org/officeDocument/2006/relationships" id="256" r:id="R6caa71371572423e"/>
    <p:sldId xmlns:r="http://schemas.openxmlformats.org/officeDocument/2006/relationships" id="257" r:id="R64d75f61bc4d46f6"/>
    <p:sldId xmlns:r="http://schemas.openxmlformats.org/officeDocument/2006/relationships" id="258" r:id="Raaeb4e5e9e0f446d"/>
    <p:sldId xmlns:r="http://schemas.openxmlformats.org/officeDocument/2006/relationships" id="259" r:id="R5da89efb338346d3"/>
    <p:sldId xmlns:r="http://schemas.openxmlformats.org/officeDocument/2006/relationships" id="260" r:id="R510f9c2967174e1d"/>
    <p:sldId xmlns:r="http://schemas.openxmlformats.org/officeDocument/2006/relationships" id="261" r:id="R21518110b4ea4006"/>
    <p:sldId xmlns:r="http://schemas.openxmlformats.org/officeDocument/2006/relationships" id="262" r:id="R01b06e4e366249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027abd85447f8" /><Relationship Type="http://schemas.openxmlformats.org/officeDocument/2006/relationships/slide" Target="/ppt/slides/slide1.xml" Id="R6caa71371572423e" /><Relationship Type="http://schemas.openxmlformats.org/officeDocument/2006/relationships/slide" Target="/ppt/slides/slide2.xml" Id="R64d75f61bc4d46f6" /><Relationship Type="http://schemas.openxmlformats.org/officeDocument/2006/relationships/slide" Target="/ppt/slides/slide3.xml" Id="Raaeb4e5e9e0f446d" /><Relationship Type="http://schemas.openxmlformats.org/officeDocument/2006/relationships/slide" Target="/ppt/slides/slide4.xml" Id="R5da89efb338346d3" /><Relationship Type="http://schemas.openxmlformats.org/officeDocument/2006/relationships/slide" Target="/ppt/slides/slide5.xml" Id="R510f9c2967174e1d" /><Relationship Type="http://schemas.openxmlformats.org/officeDocument/2006/relationships/slide" Target="/ppt/slides/slide6.xml" Id="R21518110b4ea4006" /><Relationship Type="http://schemas.openxmlformats.org/officeDocument/2006/relationships/slide" Target="/ppt/slides/slide7.xml" Id="R01b06e4e366249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ac990ed43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1d90185344f1a" /><Relationship Type="http://schemas.openxmlformats.org/officeDocument/2006/relationships/theme" Target="/ppt/slideMasters/theme/theme1.xml" Id="R0a43cb114a3d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f1d90185344f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8f077065542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2d243fb5640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d4e63e8234f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7746d8c764c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bc3c5dc96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af551dc6c4c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9e1ab01cf44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NORSEMAN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NORSEMAN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NORSEMAN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NORSEMAN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NORSEMAN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NORSEMAN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846 170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NORSEMAN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WERGELAND FRED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NORSEMAN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Dalsveien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994 535 587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NORSEMAN PRODUCTIONS AS</a:t>
            </a:r>
          </a:p>
        </p:txBody>
      </p:sp>
    </p:spTree>
  </p:cSld>
  <p:clrMapOvr>
    <a:masterClrMapping xmlns:a="http://schemas.openxmlformats.org/drawingml/2006/main"/>
  </p:clrMapOvr>
</p:sld>
</file>