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f3a8c9b64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306b077734d06"/>
  </p:sldMasterIdLst>
  <p:sldIdLst>
    <p:sldId xmlns:r="http://schemas.openxmlformats.org/officeDocument/2006/relationships" id="256" r:id="R24e2feeb63d8421e"/>
    <p:sldId xmlns:r="http://schemas.openxmlformats.org/officeDocument/2006/relationships" id="257" r:id="R668782b698a3485c"/>
    <p:sldId xmlns:r="http://schemas.openxmlformats.org/officeDocument/2006/relationships" id="258" r:id="R6620c557a6bc4d5b"/>
    <p:sldId xmlns:r="http://schemas.openxmlformats.org/officeDocument/2006/relationships" id="259" r:id="R80347eeb1f284b47"/>
    <p:sldId xmlns:r="http://schemas.openxmlformats.org/officeDocument/2006/relationships" id="260" r:id="R3d494e4ce45f4823"/>
    <p:sldId xmlns:r="http://schemas.openxmlformats.org/officeDocument/2006/relationships" id="261" r:id="R7312399209a447a1"/>
    <p:sldId xmlns:r="http://schemas.openxmlformats.org/officeDocument/2006/relationships" id="262" r:id="R750c235a42db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306b077734d06" /><Relationship Type="http://schemas.openxmlformats.org/officeDocument/2006/relationships/slide" Target="/ppt/slides/slide1.xml" Id="R24e2feeb63d8421e" /><Relationship Type="http://schemas.openxmlformats.org/officeDocument/2006/relationships/slide" Target="/ppt/slides/slide2.xml" Id="R668782b698a3485c" /><Relationship Type="http://schemas.openxmlformats.org/officeDocument/2006/relationships/slide" Target="/ppt/slides/slide3.xml" Id="R6620c557a6bc4d5b" /><Relationship Type="http://schemas.openxmlformats.org/officeDocument/2006/relationships/slide" Target="/ppt/slides/slide4.xml" Id="R80347eeb1f284b47" /><Relationship Type="http://schemas.openxmlformats.org/officeDocument/2006/relationships/slide" Target="/ppt/slides/slide5.xml" Id="R3d494e4ce45f4823" /><Relationship Type="http://schemas.openxmlformats.org/officeDocument/2006/relationships/slide" Target="/ppt/slides/slide6.xml" Id="R7312399209a447a1" /><Relationship Type="http://schemas.openxmlformats.org/officeDocument/2006/relationships/slide" Target="/ppt/slides/slide7.xml" Id="R750c235a42db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72b67b1ac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2d10b6c27418b" /><Relationship Type="http://schemas.openxmlformats.org/officeDocument/2006/relationships/theme" Target="/ppt/slideMasters/theme/theme1.xml" Id="Rdcb26319f7c34c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2d10b6c27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4b30461c9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4453aa5e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5b34ff942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8ff09fa9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faf4bc55d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ea28cb5d3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41b677e5a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EMWI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1 329 055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HAUGEN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ALLAN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HAUGEN HOOPER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HAUGEN HOOPER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Apeltunvegen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54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peter.exs@gmail.com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