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3ea002c1b143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beb12a1b2641a1"/>
  </p:sldMasterIdLst>
  <p:sldIdLst>
    <p:sldId xmlns:r="http://schemas.openxmlformats.org/officeDocument/2006/relationships" id="256" r:id="Re5d738e88225487b"/>
    <p:sldId xmlns:r="http://schemas.openxmlformats.org/officeDocument/2006/relationships" id="257" r:id="Rf945f9998755432c"/>
    <p:sldId xmlns:r="http://schemas.openxmlformats.org/officeDocument/2006/relationships" id="258" r:id="R14723b1c3fde4c80"/>
    <p:sldId xmlns:r="http://schemas.openxmlformats.org/officeDocument/2006/relationships" id="259" r:id="R41a2490f2ffc4d43"/>
    <p:sldId xmlns:r="http://schemas.openxmlformats.org/officeDocument/2006/relationships" id="260" r:id="R4be5a20a3981499e"/>
    <p:sldId xmlns:r="http://schemas.openxmlformats.org/officeDocument/2006/relationships" id="261" r:id="Red66da696ae04b72"/>
    <p:sldId xmlns:r="http://schemas.openxmlformats.org/officeDocument/2006/relationships" id="262" r:id="Ra6b9a416c7e542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beb12a1b2641a1" /><Relationship Type="http://schemas.openxmlformats.org/officeDocument/2006/relationships/slide" Target="/ppt/slides/slide1.xml" Id="Re5d738e88225487b" /><Relationship Type="http://schemas.openxmlformats.org/officeDocument/2006/relationships/slide" Target="/ppt/slides/slide2.xml" Id="Rf945f9998755432c" /><Relationship Type="http://schemas.openxmlformats.org/officeDocument/2006/relationships/slide" Target="/ppt/slides/slide3.xml" Id="R14723b1c3fde4c80" /><Relationship Type="http://schemas.openxmlformats.org/officeDocument/2006/relationships/slide" Target="/ppt/slides/slide4.xml" Id="R41a2490f2ffc4d43" /><Relationship Type="http://schemas.openxmlformats.org/officeDocument/2006/relationships/slide" Target="/ppt/slides/slide5.xml" Id="R4be5a20a3981499e" /><Relationship Type="http://schemas.openxmlformats.org/officeDocument/2006/relationships/slide" Target="/ppt/slides/slide6.xml" Id="Red66da696ae04b72" /><Relationship Type="http://schemas.openxmlformats.org/officeDocument/2006/relationships/slide" Target="/ppt/slides/slide7.xml" Id="Ra6b9a416c7e542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6d470aeb3a41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2262241fc44a0" /><Relationship Type="http://schemas.openxmlformats.org/officeDocument/2006/relationships/theme" Target="/ppt/slideMasters/theme/theme1.xml" Id="R8e19d1caa9ee4c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e2262241fc44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99af6ebb949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a05e1ccb641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d806639c440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3cdfde58441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d2dc7ad974c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facfc2dad49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596e9bb7046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EIENDOMSINVESTOR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EIENDOMSINVESTOR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EIENDOMSINVESTOR MANAGEMENT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EIENDOMSINVESTOR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EIENDOMSINVESTOR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EIENDOMSINVESTOR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1 255 577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2 356 891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2 458 834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EIENDOMSINVESTOR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 ESPEN NORMAN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EIENDOMSINVESTOR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Brunborgs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enh@eiendomsinvestor.no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www.eiendomsinvestor.no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994 246 607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EIENDOMSINVESTOR MANAGEMENT AS</a:t>
            </a:r>
          </a:p>
        </p:txBody>
      </p:sp>
    </p:spTree>
  </p:cSld>
  <p:clrMapOvr>
    <a:masterClrMapping xmlns:a="http://schemas.openxmlformats.org/drawingml/2006/main"/>
  </p:clrMapOvr>
</p:sld>
</file>