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03ff4b643d44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2f231a9ca545e3"/>
  </p:sldMasterIdLst>
  <p:sldIdLst>
    <p:sldId xmlns:r="http://schemas.openxmlformats.org/officeDocument/2006/relationships" id="256" r:id="Rc953fc2cd7c543b3"/>
    <p:sldId xmlns:r="http://schemas.openxmlformats.org/officeDocument/2006/relationships" id="257" r:id="Rbcf4eb7b0f544906"/>
    <p:sldId xmlns:r="http://schemas.openxmlformats.org/officeDocument/2006/relationships" id="258" r:id="R77be6ee01df749bb"/>
    <p:sldId xmlns:r="http://schemas.openxmlformats.org/officeDocument/2006/relationships" id="259" r:id="Rcef58ca5380e4519"/>
    <p:sldId xmlns:r="http://schemas.openxmlformats.org/officeDocument/2006/relationships" id="260" r:id="Rfda9d6e826cd4500"/>
    <p:sldId xmlns:r="http://schemas.openxmlformats.org/officeDocument/2006/relationships" id="261" r:id="R96e91279d01b483d"/>
    <p:sldId xmlns:r="http://schemas.openxmlformats.org/officeDocument/2006/relationships" id="262" r:id="Ree52c2c8270a4f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2f231a9ca545e3" /><Relationship Type="http://schemas.openxmlformats.org/officeDocument/2006/relationships/slide" Target="/ppt/slides/slide1.xml" Id="Rc953fc2cd7c543b3" /><Relationship Type="http://schemas.openxmlformats.org/officeDocument/2006/relationships/slide" Target="/ppt/slides/slide2.xml" Id="Rbcf4eb7b0f544906" /><Relationship Type="http://schemas.openxmlformats.org/officeDocument/2006/relationships/slide" Target="/ppt/slides/slide3.xml" Id="R77be6ee01df749bb" /><Relationship Type="http://schemas.openxmlformats.org/officeDocument/2006/relationships/slide" Target="/ppt/slides/slide4.xml" Id="Rcef58ca5380e4519" /><Relationship Type="http://schemas.openxmlformats.org/officeDocument/2006/relationships/slide" Target="/ppt/slides/slide5.xml" Id="Rfda9d6e826cd4500" /><Relationship Type="http://schemas.openxmlformats.org/officeDocument/2006/relationships/slide" Target="/ppt/slides/slide6.xml" Id="R96e91279d01b483d" /><Relationship Type="http://schemas.openxmlformats.org/officeDocument/2006/relationships/slide" Target="/ppt/slides/slide7.xml" Id="Ree52c2c8270a4f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06f574aba348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d5b06805e4a93" /><Relationship Type="http://schemas.openxmlformats.org/officeDocument/2006/relationships/theme" Target="/ppt/slideMasters/theme/theme1.xml" Id="R8b798d233f8648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bd5b06805e4a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a0a19d5c848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122f38dbb43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d238cdb2242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49d62cf0b43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c715d8a2045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8c9eea44748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891c79c3549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KARMA FITNESS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KARMA FITNESS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2 195 298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−343 521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−518 440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298 726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TOM MARIUS  –  50,2 %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SINDRE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STORHOV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SKAARUD HENNING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Lundgaardvegen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2408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42 72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ingvildloevaas@hotmail.com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994 242 849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