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ca519bb74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fe5c00e6134994"/>
  </p:sldMasterIdLst>
  <p:sldIdLst>
    <p:sldId xmlns:r="http://schemas.openxmlformats.org/officeDocument/2006/relationships" id="256" r:id="R9928ceaf5e1542a0"/>
    <p:sldId xmlns:r="http://schemas.openxmlformats.org/officeDocument/2006/relationships" id="257" r:id="R64823685f7ec48a9"/>
    <p:sldId xmlns:r="http://schemas.openxmlformats.org/officeDocument/2006/relationships" id="258" r:id="R952acd25cbca434d"/>
    <p:sldId xmlns:r="http://schemas.openxmlformats.org/officeDocument/2006/relationships" id="259" r:id="Rdd37e16620924be0"/>
    <p:sldId xmlns:r="http://schemas.openxmlformats.org/officeDocument/2006/relationships" id="260" r:id="Rd14da64600a447db"/>
    <p:sldId xmlns:r="http://schemas.openxmlformats.org/officeDocument/2006/relationships" id="261" r:id="R5e0930e5d24b4178"/>
    <p:sldId xmlns:r="http://schemas.openxmlformats.org/officeDocument/2006/relationships" id="262" r:id="R575d9bd634b34c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e5c00e6134994" /><Relationship Type="http://schemas.openxmlformats.org/officeDocument/2006/relationships/slide" Target="/ppt/slides/slide1.xml" Id="R9928ceaf5e1542a0" /><Relationship Type="http://schemas.openxmlformats.org/officeDocument/2006/relationships/slide" Target="/ppt/slides/slide2.xml" Id="R64823685f7ec48a9" /><Relationship Type="http://schemas.openxmlformats.org/officeDocument/2006/relationships/slide" Target="/ppt/slides/slide3.xml" Id="R952acd25cbca434d" /><Relationship Type="http://schemas.openxmlformats.org/officeDocument/2006/relationships/slide" Target="/ppt/slides/slide4.xml" Id="Rdd37e16620924be0" /><Relationship Type="http://schemas.openxmlformats.org/officeDocument/2006/relationships/slide" Target="/ppt/slides/slide5.xml" Id="Rd14da64600a447db" /><Relationship Type="http://schemas.openxmlformats.org/officeDocument/2006/relationships/slide" Target="/ppt/slides/slide6.xml" Id="R5e0930e5d24b4178" /><Relationship Type="http://schemas.openxmlformats.org/officeDocument/2006/relationships/slide" Target="/ppt/slides/slide7.xml" Id="R575d9bd634b34c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2ba2cfd1e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19f0fcd8d46aa" /><Relationship Type="http://schemas.openxmlformats.org/officeDocument/2006/relationships/theme" Target="/ppt/slideMasters/theme/theme1.xml" Id="Rd6ed26d2120a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319f0fcd8d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5bf8b60f34f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9762d99d4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a7ea3cf0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6b301f253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baf9ae811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abb021d1d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ec459cdea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 BYGG OG BETONG AS ble etablert [år] og holder til i Hovet.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3 148 109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3 526 307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12 313 149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RUNE ELLINGPLASS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3577 Hovet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