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78c91e0aed4b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ee4a3c20c47f0"/>
  </p:sldMasterIdLst>
  <p:sldIdLst>
    <p:sldId xmlns:r="http://schemas.openxmlformats.org/officeDocument/2006/relationships" id="256" r:id="R86529d6771ea4046"/>
    <p:sldId xmlns:r="http://schemas.openxmlformats.org/officeDocument/2006/relationships" id="257" r:id="R02dba7fda54a41d3"/>
    <p:sldId xmlns:r="http://schemas.openxmlformats.org/officeDocument/2006/relationships" id="258" r:id="R7c742f47fdfe47ec"/>
    <p:sldId xmlns:r="http://schemas.openxmlformats.org/officeDocument/2006/relationships" id="259" r:id="Rfcfa4bf70e8e4aba"/>
    <p:sldId xmlns:r="http://schemas.openxmlformats.org/officeDocument/2006/relationships" id="260" r:id="R3cf381bee2a34ccd"/>
    <p:sldId xmlns:r="http://schemas.openxmlformats.org/officeDocument/2006/relationships" id="261" r:id="R3c9dd062316c4285"/>
    <p:sldId xmlns:r="http://schemas.openxmlformats.org/officeDocument/2006/relationships" id="262" r:id="R32f5342d75894a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ee4a3c20c47f0" /><Relationship Type="http://schemas.openxmlformats.org/officeDocument/2006/relationships/slide" Target="/ppt/slides/slide1.xml" Id="R86529d6771ea4046" /><Relationship Type="http://schemas.openxmlformats.org/officeDocument/2006/relationships/slide" Target="/ppt/slides/slide2.xml" Id="R02dba7fda54a41d3" /><Relationship Type="http://schemas.openxmlformats.org/officeDocument/2006/relationships/slide" Target="/ppt/slides/slide3.xml" Id="R7c742f47fdfe47ec" /><Relationship Type="http://schemas.openxmlformats.org/officeDocument/2006/relationships/slide" Target="/ppt/slides/slide4.xml" Id="Rfcfa4bf70e8e4aba" /><Relationship Type="http://schemas.openxmlformats.org/officeDocument/2006/relationships/slide" Target="/ppt/slides/slide5.xml" Id="R3cf381bee2a34ccd" /><Relationship Type="http://schemas.openxmlformats.org/officeDocument/2006/relationships/slide" Target="/ppt/slides/slide6.xml" Id="R3c9dd062316c4285" /><Relationship Type="http://schemas.openxmlformats.org/officeDocument/2006/relationships/slide" Target="/ppt/slides/slide7.xml" Id="R32f5342d75894a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008a26b654a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d4249ef1c4f2f" /><Relationship Type="http://schemas.openxmlformats.org/officeDocument/2006/relationships/theme" Target="/ppt/slideMasters/theme/theme1.xml" Id="R4a4f1f9cd7cf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fd4249ef1c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d9295bd3d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f3cc0d2a243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89ae919e145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0b3ca13d5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4f32dff9843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bc82be5164d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87f63e8cf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TINA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TINA VENNATRØ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373 064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TINA AUNE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994 238 914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