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03fef3e6f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5176aff614df8"/>
  </p:sldMasterIdLst>
  <p:sldIdLst>
    <p:sldId xmlns:r="http://schemas.openxmlformats.org/officeDocument/2006/relationships" id="256" r:id="R058f8861a4244c84"/>
    <p:sldId xmlns:r="http://schemas.openxmlformats.org/officeDocument/2006/relationships" id="257" r:id="R43a8e730486a4ebc"/>
    <p:sldId xmlns:r="http://schemas.openxmlformats.org/officeDocument/2006/relationships" id="258" r:id="R40b5f81119254b4f"/>
    <p:sldId xmlns:r="http://schemas.openxmlformats.org/officeDocument/2006/relationships" id="259" r:id="R443b4cfb348441d4"/>
    <p:sldId xmlns:r="http://schemas.openxmlformats.org/officeDocument/2006/relationships" id="260" r:id="R61537208d2f04331"/>
    <p:sldId xmlns:r="http://schemas.openxmlformats.org/officeDocument/2006/relationships" id="261" r:id="R13ba981abc8c45c5"/>
    <p:sldId xmlns:r="http://schemas.openxmlformats.org/officeDocument/2006/relationships" id="262" r:id="Rcf709bf123b6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5176aff614df8" /><Relationship Type="http://schemas.openxmlformats.org/officeDocument/2006/relationships/slide" Target="/ppt/slides/slide1.xml" Id="R058f8861a4244c84" /><Relationship Type="http://schemas.openxmlformats.org/officeDocument/2006/relationships/slide" Target="/ppt/slides/slide2.xml" Id="R43a8e730486a4ebc" /><Relationship Type="http://schemas.openxmlformats.org/officeDocument/2006/relationships/slide" Target="/ppt/slides/slide3.xml" Id="R40b5f81119254b4f" /><Relationship Type="http://schemas.openxmlformats.org/officeDocument/2006/relationships/slide" Target="/ppt/slides/slide4.xml" Id="R443b4cfb348441d4" /><Relationship Type="http://schemas.openxmlformats.org/officeDocument/2006/relationships/slide" Target="/ppt/slides/slide5.xml" Id="R61537208d2f04331" /><Relationship Type="http://schemas.openxmlformats.org/officeDocument/2006/relationships/slide" Target="/ppt/slides/slide6.xml" Id="R13ba981abc8c45c5" /><Relationship Type="http://schemas.openxmlformats.org/officeDocument/2006/relationships/slide" Target="/ppt/slides/slide7.xml" Id="Rcf709bf123b6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88088138f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be99d10904e8e" /><Relationship Type="http://schemas.openxmlformats.org/officeDocument/2006/relationships/theme" Target="/ppt/slideMasters/theme/theme1.xml" Id="R964abe6c8673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be99d1090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e95e3be7b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6d6e39602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ca298b2f1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5aad7763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c43d1c61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b36c2585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771a2da5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INNOVATION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6 818 489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19 244 253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30 492 438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SVCMV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