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8409e055da43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8b2889c76d445c"/>
  </p:sldMasterIdLst>
  <p:sldIdLst>
    <p:sldId xmlns:r="http://schemas.openxmlformats.org/officeDocument/2006/relationships" id="256" r:id="Rab28e8914fd84484"/>
    <p:sldId xmlns:r="http://schemas.openxmlformats.org/officeDocument/2006/relationships" id="257" r:id="R9237b9b828ac4ae3"/>
    <p:sldId xmlns:r="http://schemas.openxmlformats.org/officeDocument/2006/relationships" id="258" r:id="R89b4ae077c334bf4"/>
    <p:sldId xmlns:r="http://schemas.openxmlformats.org/officeDocument/2006/relationships" id="259" r:id="R4a722131508c4e9f"/>
    <p:sldId xmlns:r="http://schemas.openxmlformats.org/officeDocument/2006/relationships" id="260" r:id="Reef5cee673dc4ff7"/>
    <p:sldId xmlns:r="http://schemas.openxmlformats.org/officeDocument/2006/relationships" id="261" r:id="Rc899a3316abf4a1d"/>
    <p:sldId xmlns:r="http://schemas.openxmlformats.org/officeDocument/2006/relationships" id="262" r:id="R4901e029094045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8b2889c76d445c" /><Relationship Type="http://schemas.openxmlformats.org/officeDocument/2006/relationships/slide" Target="/ppt/slides/slide1.xml" Id="Rab28e8914fd84484" /><Relationship Type="http://schemas.openxmlformats.org/officeDocument/2006/relationships/slide" Target="/ppt/slides/slide2.xml" Id="R9237b9b828ac4ae3" /><Relationship Type="http://schemas.openxmlformats.org/officeDocument/2006/relationships/slide" Target="/ppt/slides/slide3.xml" Id="R89b4ae077c334bf4" /><Relationship Type="http://schemas.openxmlformats.org/officeDocument/2006/relationships/slide" Target="/ppt/slides/slide4.xml" Id="R4a722131508c4e9f" /><Relationship Type="http://schemas.openxmlformats.org/officeDocument/2006/relationships/slide" Target="/ppt/slides/slide5.xml" Id="Reef5cee673dc4ff7" /><Relationship Type="http://schemas.openxmlformats.org/officeDocument/2006/relationships/slide" Target="/ppt/slides/slide6.xml" Id="Rc899a3316abf4a1d" /><Relationship Type="http://schemas.openxmlformats.org/officeDocument/2006/relationships/slide" Target="/ppt/slides/slide7.xml" Id="R4901e029094045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8cf8064a7c48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00b374fd74bcc" /><Relationship Type="http://schemas.openxmlformats.org/officeDocument/2006/relationships/theme" Target="/ppt/slideMasters/theme/theme1.xml" Id="R29be790ffcee42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d00b374fd74b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fbf86fcc04a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9f941422444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60cebd74b4f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07dd10d7d49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ac9cb4afc41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92031ef3e45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758b44b804e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INDCON AS ble etablert [år] og holder til i 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2 369 931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2 674 679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3 019 871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ARNOLDUSSEN CORNELIS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1430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post@indcon.no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www.indcon.no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994 164 708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