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5d1ccd718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e0336bb514e90"/>
  </p:sldMasterIdLst>
  <p:sldIdLst>
    <p:sldId xmlns:r="http://schemas.openxmlformats.org/officeDocument/2006/relationships" id="256" r:id="Rc2f931440d484817"/>
    <p:sldId xmlns:r="http://schemas.openxmlformats.org/officeDocument/2006/relationships" id="257" r:id="Rc3b0bb14fe4f406c"/>
    <p:sldId xmlns:r="http://schemas.openxmlformats.org/officeDocument/2006/relationships" id="258" r:id="R5c60e971fee24890"/>
    <p:sldId xmlns:r="http://schemas.openxmlformats.org/officeDocument/2006/relationships" id="259" r:id="R347309a91c0d43df"/>
    <p:sldId xmlns:r="http://schemas.openxmlformats.org/officeDocument/2006/relationships" id="260" r:id="Re5b9f57dc3c2413b"/>
    <p:sldId xmlns:r="http://schemas.openxmlformats.org/officeDocument/2006/relationships" id="261" r:id="R98a6e1aad103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e0336bb514e90" /><Relationship Type="http://schemas.openxmlformats.org/officeDocument/2006/relationships/slide" Target="/ppt/slides/slide1.xml" Id="Rc2f931440d484817" /><Relationship Type="http://schemas.openxmlformats.org/officeDocument/2006/relationships/slide" Target="/ppt/slides/slide2.xml" Id="Rc3b0bb14fe4f406c" /><Relationship Type="http://schemas.openxmlformats.org/officeDocument/2006/relationships/slide" Target="/ppt/slides/slide3.xml" Id="R5c60e971fee24890" /><Relationship Type="http://schemas.openxmlformats.org/officeDocument/2006/relationships/slide" Target="/ppt/slides/slide4.xml" Id="R347309a91c0d43df" /><Relationship Type="http://schemas.openxmlformats.org/officeDocument/2006/relationships/slide" Target="/ppt/slides/slide5.xml" Id="Re5b9f57dc3c2413b" /><Relationship Type="http://schemas.openxmlformats.org/officeDocument/2006/relationships/slide" Target="/ppt/slides/slide6.xml" Id="R98a6e1aad103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f5fba5dd8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109545524297" /><Relationship Type="http://schemas.openxmlformats.org/officeDocument/2006/relationships/theme" Target="/ppt/slideMasters/theme/theme1.xml" Id="R5905cbaa7ab5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a10954552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3e595eb7b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2c180cf28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b5bf5c6e6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625371e8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fc90397c8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d9a00a849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