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b6d124269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91bbfcec5484c"/>
  </p:sldMasterIdLst>
  <p:sldIdLst>
    <p:sldId xmlns:r="http://schemas.openxmlformats.org/officeDocument/2006/relationships" id="256" r:id="Rdfbfb1daf08e4256"/>
    <p:sldId xmlns:r="http://schemas.openxmlformats.org/officeDocument/2006/relationships" id="257" r:id="R2803d7c6d3c54e23"/>
    <p:sldId xmlns:r="http://schemas.openxmlformats.org/officeDocument/2006/relationships" id="258" r:id="R5026a7d975c8446e"/>
    <p:sldId xmlns:r="http://schemas.openxmlformats.org/officeDocument/2006/relationships" id="259" r:id="R7d6996b184f9474b"/>
    <p:sldId xmlns:r="http://schemas.openxmlformats.org/officeDocument/2006/relationships" id="260" r:id="R5efd57f211d4425c"/>
    <p:sldId xmlns:r="http://schemas.openxmlformats.org/officeDocument/2006/relationships" id="261" r:id="Rb9499aa944df46a4"/>
    <p:sldId xmlns:r="http://schemas.openxmlformats.org/officeDocument/2006/relationships" id="262" r:id="R6a2d750144a5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91bbfcec5484c" /><Relationship Type="http://schemas.openxmlformats.org/officeDocument/2006/relationships/slide" Target="/ppt/slides/slide1.xml" Id="Rdfbfb1daf08e4256" /><Relationship Type="http://schemas.openxmlformats.org/officeDocument/2006/relationships/slide" Target="/ppt/slides/slide2.xml" Id="R2803d7c6d3c54e23" /><Relationship Type="http://schemas.openxmlformats.org/officeDocument/2006/relationships/slide" Target="/ppt/slides/slide3.xml" Id="R5026a7d975c8446e" /><Relationship Type="http://schemas.openxmlformats.org/officeDocument/2006/relationships/slide" Target="/ppt/slides/slide4.xml" Id="R7d6996b184f9474b" /><Relationship Type="http://schemas.openxmlformats.org/officeDocument/2006/relationships/slide" Target="/ppt/slides/slide5.xml" Id="R5efd57f211d4425c" /><Relationship Type="http://schemas.openxmlformats.org/officeDocument/2006/relationships/slide" Target="/ppt/slides/slide6.xml" Id="Rb9499aa944df46a4" /><Relationship Type="http://schemas.openxmlformats.org/officeDocument/2006/relationships/slide" Target="/ppt/slides/slide7.xml" Id="R6a2d750144a5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b67aedab5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f38d13e3f49e3" /><Relationship Type="http://schemas.openxmlformats.org/officeDocument/2006/relationships/theme" Target="/ppt/slideMasters/theme/theme1.xml" Id="R8b7bee701bc74e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ef38d13e3f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a95c056d642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f6d33b660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46ea385fd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f183a21df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0be2d1da24b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54d7f6500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6e9bff6a0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