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e9a1176a242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9a046dd5f4848"/>
  </p:sldMasterIdLst>
  <p:sldIdLst>
    <p:sldId xmlns:r="http://schemas.openxmlformats.org/officeDocument/2006/relationships" id="256" r:id="R1245a01a3f624bf8"/>
    <p:sldId xmlns:r="http://schemas.openxmlformats.org/officeDocument/2006/relationships" id="257" r:id="Re424d907462c48aa"/>
    <p:sldId xmlns:r="http://schemas.openxmlformats.org/officeDocument/2006/relationships" id="258" r:id="R2ae3a4b3c7da47f9"/>
    <p:sldId xmlns:r="http://schemas.openxmlformats.org/officeDocument/2006/relationships" id="259" r:id="R21cca281d9ab4c23"/>
    <p:sldId xmlns:r="http://schemas.openxmlformats.org/officeDocument/2006/relationships" id="260" r:id="R564ea7e58b2741d3"/>
    <p:sldId xmlns:r="http://schemas.openxmlformats.org/officeDocument/2006/relationships" id="261" r:id="Rf8b88b77e8514b84"/>
    <p:sldId xmlns:r="http://schemas.openxmlformats.org/officeDocument/2006/relationships" id="262" r:id="Rc1a20f50b6b5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9a046dd5f4848" /><Relationship Type="http://schemas.openxmlformats.org/officeDocument/2006/relationships/slide" Target="/ppt/slides/slide1.xml" Id="R1245a01a3f624bf8" /><Relationship Type="http://schemas.openxmlformats.org/officeDocument/2006/relationships/slide" Target="/ppt/slides/slide2.xml" Id="Re424d907462c48aa" /><Relationship Type="http://schemas.openxmlformats.org/officeDocument/2006/relationships/slide" Target="/ppt/slides/slide3.xml" Id="R2ae3a4b3c7da47f9" /><Relationship Type="http://schemas.openxmlformats.org/officeDocument/2006/relationships/slide" Target="/ppt/slides/slide4.xml" Id="R21cca281d9ab4c23" /><Relationship Type="http://schemas.openxmlformats.org/officeDocument/2006/relationships/slide" Target="/ppt/slides/slide5.xml" Id="R564ea7e58b2741d3" /><Relationship Type="http://schemas.openxmlformats.org/officeDocument/2006/relationships/slide" Target="/ppt/slides/slide6.xml" Id="Rf8b88b77e8514b84" /><Relationship Type="http://schemas.openxmlformats.org/officeDocument/2006/relationships/slide" Target="/ppt/slides/slide7.xml" Id="Rc1a20f50b6b5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55f7d0e47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ced9e92a2409c" /><Relationship Type="http://schemas.openxmlformats.org/officeDocument/2006/relationships/theme" Target="/ppt/slideMasters/theme/theme1.xml" Id="R7c0e2f75e911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ced9e92a2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d70cb30ff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035f97b264f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ce21823584f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a75d33f3e46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2c2cf2386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a4e461f4d46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e1ba3c84544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SARAKKA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SARAKKA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GJERTSEN STEIN-INGE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