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fbfbc8b7444b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b4d879cfdb4cc2"/>
  </p:sldMasterIdLst>
  <p:sldIdLst>
    <p:sldId xmlns:r="http://schemas.openxmlformats.org/officeDocument/2006/relationships" id="256" r:id="R9541277283414098"/>
    <p:sldId xmlns:r="http://schemas.openxmlformats.org/officeDocument/2006/relationships" id="257" r:id="R5a2289ea73d64eec"/>
    <p:sldId xmlns:r="http://schemas.openxmlformats.org/officeDocument/2006/relationships" id="258" r:id="R9b1f1c63b4eb4863"/>
    <p:sldId xmlns:r="http://schemas.openxmlformats.org/officeDocument/2006/relationships" id="259" r:id="R58f4667955684dcf"/>
    <p:sldId xmlns:r="http://schemas.openxmlformats.org/officeDocument/2006/relationships" id="260" r:id="R6869fcddc8d64571"/>
    <p:sldId xmlns:r="http://schemas.openxmlformats.org/officeDocument/2006/relationships" id="261" r:id="Rac5e8f0afe1f42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b4d879cfdb4cc2" /><Relationship Type="http://schemas.openxmlformats.org/officeDocument/2006/relationships/slide" Target="/ppt/slides/slide1.xml" Id="R9541277283414098" /><Relationship Type="http://schemas.openxmlformats.org/officeDocument/2006/relationships/slide" Target="/ppt/slides/slide2.xml" Id="R5a2289ea73d64eec" /><Relationship Type="http://schemas.openxmlformats.org/officeDocument/2006/relationships/slide" Target="/ppt/slides/slide3.xml" Id="R9b1f1c63b4eb4863" /><Relationship Type="http://schemas.openxmlformats.org/officeDocument/2006/relationships/slide" Target="/ppt/slides/slide4.xml" Id="R58f4667955684dcf" /><Relationship Type="http://schemas.openxmlformats.org/officeDocument/2006/relationships/slide" Target="/ppt/slides/slide5.xml" Id="R6869fcddc8d64571" /><Relationship Type="http://schemas.openxmlformats.org/officeDocument/2006/relationships/slide" Target="/ppt/slides/slide6.xml" Id="Rac5e8f0afe1f42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a1293d5aac4f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c81ce81a54045" /><Relationship Type="http://schemas.openxmlformats.org/officeDocument/2006/relationships/theme" Target="/ppt/slideMasters/theme/theme1.xml" Id="R33e0ce1ea5af46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7c81ce81a540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ec4244a7c41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db7e079924d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aa527bdec4f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64fb4b7bb40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90fb3224c4c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8f38a0cab43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TRYGGESETH REGNSKAP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TRYGGESETH REGNSKAP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1 767 061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1 116 270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1 115 146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154 287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Balchens vei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synneve@mmregnskap.no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993 940 321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