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ce1ab1c4954d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d9e643aa904d22"/>
  </p:sldMasterIdLst>
  <p:sldIdLst>
    <p:sldId xmlns:r="http://schemas.openxmlformats.org/officeDocument/2006/relationships" id="256" r:id="R4b33c8f294e9467c"/>
    <p:sldId xmlns:r="http://schemas.openxmlformats.org/officeDocument/2006/relationships" id="257" r:id="Ra1fe634adfe24d8c"/>
    <p:sldId xmlns:r="http://schemas.openxmlformats.org/officeDocument/2006/relationships" id="258" r:id="Rc37e4a8818c341cd"/>
    <p:sldId xmlns:r="http://schemas.openxmlformats.org/officeDocument/2006/relationships" id="259" r:id="R4bee8f90b2a547bd"/>
    <p:sldId xmlns:r="http://schemas.openxmlformats.org/officeDocument/2006/relationships" id="260" r:id="Rc8cf1a9a761f4b7a"/>
    <p:sldId xmlns:r="http://schemas.openxmlformats.org/officeDocument/2006/relationships" id="261" r:id="Raa486572bb244f03"/>
    <p:sldId xmlns:r="http://schemas.openxmlformats.org/officeDocument/2006/relationships" id="262" r:id="R4c703770347240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d9e643aa904d22" /><Relationship Type="http://schemas.openxmlformats.org/officeDocument/2006/relationships/slide" Target="/ppt/slides/slide1.xml" Id="R4b33c8f294e9467c" /><Relationship Type="http://schemas.openxmlformats.org/officeDocument/2006/relationships/slide" Target="/ppt/slides/slide2.xml" Id="Ra1fe634adfe24d8c" /><Relationship Type="http://schemas.openxmlformats.org/officeDocument/2006/relationships/slide" Target="/ppt/slides/slide3.xml" Id="Rc37e4a8818c341cd" /><Relationship Type="http://schemas.openxmlformats.org/officeDocument/2006/relationships/slide" Target="/ppt/slides/slide4.xml" Id="R4bee8f90b2a547bd" /><Relationship Type="http://schemas.openxmlformats.org/officeDocument/2006/relationships/slide" Target="/ppt/slides/slide5.xml" Id="Rc8cf1a9a761f4b7a" /><Relationship Type="http://schemas.openxmlformats.org/officeDocument/2006/relationships/slide" Target="/ppt/slides/slide6.xml" Id="Raa486572bb244f03" /><Relationship Type="http://schemas.openxmlformats.org/officeDocument/2006/relationships/slide" Target="/ppt/slides/slide7.xml" Id="R4c703770347240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34fd93d2264a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909f593df4f1a" /><Relationship Type="http://schemas.openxmlformats.org/officeDocument/2006/relationships/theme" Target="/ppt/slideMasters/theme/theme1.xml" Id="R682d902f525645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c909f593df4f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26e71144f40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f07d5c5454b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ccbc5182848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7a7ae98b042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98193d6a945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999a52d1744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74f31fcb54e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LAFT &amp;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LAFT &amp; BYGG AS ble etablert [år] og holder til i Kjerrgarden.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8 174 141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−1 382 308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−1 219 758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2 339 440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4 599 266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5314 Kjerrgarden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laft.bygg@hjemme.no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993 878 421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 &amp; BYGG AS</a:t>
            </a:r>
          </a:p>
        </p:txBody>
      </p:sp>
    </p:spTree>
  </p:cSld>
  <p:clrMapOvr>
    <a:masterClrMapping xmlns:a="http://schemas.openxmlformats.org/drawingml/2006/main"/>
  </p:clrMapOvr>
</p:sld>
</file>