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4acca06c0e49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dd595cbf6b429e"/>
  </p:sldMasterIdLst>
  <p:sldIdLst>
    <p:sldId xmlns:r="http://schemas.openxmlformats.org/officeDocument/2006/relationships" id="256" r:id="R1eca632877c843d6"/>
    <p:sldId xmlns:r="http://schemas.openxmlformats.org/officeDocument/2006/relationships" id="257" r:id="R8aa3a4926ad34029"/>
    <p:sldId xmlns:r="http://schemas.openxmlformats.org/officeDocument/2006/relationships" id="258" r:id="R0029e2b8081b4bcf"/>
    <p:sldId xmlns:r="http://schemas.openxmlformats.org/officeDocument/2006/relationships" id="259" r:id="Rcf80b7bc1691462b"/>
    <p:sldId xmlns:r="http://schemas.openxmlformats.org/officeDocument/2006/relationships" id="260" r:id="R22d56ba0443d4abc"/>
    <p:sldId xmlns:r="http://schemas.openxmlformats.org/officeDocument/2006/relationships" id="261" r:id="R18b4ed5024274693"/>
    <p:sldId xmlns:r="http://schemas.openxmlformats.org/officeDocument/2006/relationships" id="262" r:id="R6f9abcbf007d4e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dd595cbf6b429e" /><Relationship Type="http://schemas.openxmlformats.org/officeDocument/2006/relationships/slide" Target="/ppt/slides/slide1.xml" Id="R1eca632877c843d6" /><Relationship Type="http://schemas.openxmlformats.org/officeDocument/2006/relationships/slide" Target="/ppt/slides/slide2.xml" Id="R8aa3a4926ad34029" /><Relationship Type="http://schemas.openxmlformats.org/officeDocument/2006/relationships/slide" Target="/ppt/slides/slide3.xml" Id="R0029e2b8081b4bcf" /><Relationship Type="http://schemas.openxmlformats.org/officeDocument/2006/relationships/slide" Target="/ppt/slides/slide4.xml" Id="Rcf80b7bc1691462b" /><Relationship Type="http://schemas.openxmlformats.org/officeDocument/2006/relationships/slide" Target="/ppt/slides/slide5.xml" Id="R22d56ba0443d4abc" /><Relationship Type="http://schemas.openxmlformats.org/officeDocument/2006/relationships/slide" Target="/ppt/slides/slide6.xml" Id="R18b4ed5024274693" /><Relationship Type="http://schemas.openxmlformats.org/officeDocument/2006/relationships/slide" Target="/ppt/slides/slide7.xml" Id="R6f9abcbf007d4e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10c265d46d41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fd8abd42d4523" /><Relationship Type="http://schemas.openxmlformats.org/officeDocument/2006/relationships/theme" Target="/ppt/slideMasters/theme/theme1.xml" Id="Rf4fc3ef89abd47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afd8abd42d45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21c1c3ca040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76de8db4c4a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d4615f3e64c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2a4e3f49846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ca99cf06649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bdb9f97d744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a9532241946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DYNABYTE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DYNABYTE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36 520 616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6 129 742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4 575 920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12 503 440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30 095 037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 UNUM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JOACHIM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LYCHE HEIDI C SCHRØTER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PROGRESSIONEM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thomas.karlsen@dynabyte.no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993 842 621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