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c28a37b73e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b096539274df5"/>
  </p:sldMasterIdLst>
  <p:sldIdLst>
    <p:sldId xmlns:r="http://schemas.openxmlformats.org/officeDocument/2006/relationships" id="256" r:id="Rdefb15420a1b4f7b"/>
    <p:sldId xmlns:r="http://schemas.openxmlformats.org/officeDocument/2006/relationships" id="257" r:id="R931542aa8a6a4091"/>
    <p:sldId xmlns:r="http://schemas.openxmlformats.org/officeDocument/2006/relationships" id="258" r:id="Rfd8a1c6fab354b01"/>
    <p:sldId xmlns:r="http://schemas.openxmlformats.org/officeDocument/2006/relationships" id="259" r:id="Rba221e86b5c746b9"/>
    <p:sldId xmlns:r="http://schemas.openxmlformats.org/officeDocument/2006/relationships" id="260" r:id="Rd6ab7751c5ca405c"/>
    <p:sldId xmlns:r="http://schemas.openxmlformats.org/officeDocument/2006/relationships" id="261" r:id="R384e9bc5c37a4a08"/>
    <p:sldId xmlns:r="http://schemas.openxmlformats.org/officeDocument/2006/relationships" id="262" r:id="R3b95c6eeba374f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b096539274df5" /><Relationship Type="http://schemas.openxmlformats.org/officeDocument/2006/relationships/slide" Target="/ppt/slides/slide1.xml" Id="Rdefb15420a1b4f7b" /><Relationship Type="http://schemas.openxmlformats.org/officeDocument/2006/relationships/slide" Target="/ppt/slides/slide2.xml" Id="R931542aa8a6a4091" /><Relationship Type="http://schemas.openxmlformats.org/officeDocument/2006/relationships/slide" Target="/ppt/slides/slide3.xml" Id="Rfd8a1c6fab354b01" /><Relationship Type="http://schemas.openxmlformats.org/officeDocument/2006/relationships/slide" Target="/ppt/slides/slide4.xml" Id="Rba221e86b5c746b9" /><Relationship Type="http://schemas.openxmlformats.org/officeDocument/2006/relationships/slide" Target="/ppt/slides/slide5.xml" Id="Rd6ab7751c5ca405c" /><Relationship Type="http://schemas.openxmlformats.org/officeDocument/2006/relationships/slide" Target="/ppt/slides/slide6.xml" Id="R384e9bc5c37a4a08" /><Relationship Type="http://schemas.openxmlformats.org/officeDocument/2006/relationships/slide" Target="/ppt/slides/slide7.xml" Id="R3b95c6eeba374f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e28d1c2694b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801fb2f734a85" /><Relationship Type="http://schemas.openxmlformats.org/officeDocument/2006/relationships/theme" Target="/ppt/slideMasters/theme/theme1.xml" Id="R9a646d61ef3944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5801fb2f73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0a42c06e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3411c962045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53aaf19e94c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d8a49b4847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66ce53ef444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d0b90eaa4a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e9249b51b47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CHARLES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HOLDING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−214 123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21 882 106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28 347 835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THOMAS CHARLES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Trondalssvingen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1621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09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thomas@krel.no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993 820 121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CHARLES HOLDING AS</a:t>
            </a:r>
          </a:p>
        </p:txBody>
      </p:sp>
    </p:spTree>
  </p:cSld>
  <p:clrMapOvr>
    <a:masterClrMapping xmlns:a="http://schemas.openxmlformats.org/drawingml/2006/main"/>
  </p:clrMapOvr>
</p:sld>
</file>