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73912a627543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11381b5a4e490d"/>
  </p:sldMasterIdLst>
  <p:sldIdLst>
    <p:sldId xmlns:r="http://schemas.openxmlformats.org/officeDocument/2006/relationships" id="256" r:id="R867c6ad93be04422"/>
    <p:sldId xmlns:r="http://schemas.openxmlformats.org/officeDocument/2006/relationships" id="257" r:id="R1e85a43b57a84d07"/>
    <p:sldId xmlns:r="http://schemas.openxmlformats.org/officeDocument/2006/relationships" id="258" r:id="R6e83d2c7817b4f68"/>
    <p:sldId xmlns:r="http://schemas.openxmlformats.org/officeDocument/2006/relationships" id="259" r:id="R044221ccd9ae48b2"/>
    <p:sldId xmlns:r="http://schemas.openxmlformats.org/officeDocument/2006/relationships" id="260" r:id="R7109773cd8174d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11381b5a4e490d" /><Relationship Type="http://schemas.openxmlformats.org/officeDocument/2006/relationships/slide" Target="/ppt/slides/slide1.xml" Id="R867c6ad93be04422" /><Relationship Type="http://schemas.openxmlformats.org/officeDocument/2006/relationships/slide" Target="/ppt/slides/slide2.xml" Id="R1e85a43b57a84d07" /><Relationship Type="http://schemas.openxmlformats.org/officeDocument/2006/relationships/slide" Target="/ppt/slides/slide3.xml" Id="R6e83d2c7817b4f68" /><Relationship Type="http://schemas.openxmlformats.org/officeDocument/2006/relationships/slide" Target="/ppt/slides/slide4.xml" Id="R044221ccd9ae48b2" /><Relationship Type="http://schemas.openxmlformats.org/officeDocument/2006/relationships/slide" Target="/ppt/slides/slide5.xml" Id="R7109773cd8174d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ef88d4a5940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7a4c7cc46458b" /><Relationship Type="http://schemas.openxmlformats.org/officeDocument/2006/relationships/theme" Target="/ppt/slideMasters/theme/theme1.xml" Id="R4a6ba5ec49d34c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27a4c7cc4645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cf96f8ef245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c41c788cf47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aa12018984d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e2fb989f94b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e9921993645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HJERNESTORM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HJERNESTORM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