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a87e7294c1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a956cdc00843fb"/>
  </p:sldMasterIdLst>
  <p:sldIdLst>
    <p:sldId xmlns:r="http://schemas.openxmlformats.org/officeDocument/2006/relationships" id="256" r:id="Rd4bf33e3d0c74d5c"/>
    <p:sldId xmlns:r="http://schemas.openxmlformats.org/officeDocument/2006/relationships" id="257" r:id="Rf8b81cd760284242"/>
    <p:sldId xmlns:r="http://schemas.openxmlformats.org/officeDocument/2006/relationships" id="258" r:id="Re31a3c4f7ee54643"/>
    <p:sldId xmlns:r="http://schemas.openxmlformats.org/officeDocument/2006/relationships" id="259" r:id="R0fcb9362a45d44d3"/>
    <p:sldId xmlns:r="http://schemas.openxmlformats.org/officeDocument/2006/relationships" id="260" r:id="R64942eebccd3482b"/>
    <p:sldId xmlns:r="http://schemas.openxmlformats.org/officeDocument/2006/relationships" id="261" r:id="R9069f0b92ea5405b"/>
    <p:sldId xmlns:r="http://schemas.openxmlformats.org/officeDocument/2006/relationships" id="262" r:id="R5664caf275ba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956cdc00843fb" /><Relationship Type="http://schemas.openxmlformats.org/officeDocument/2006/relationships/slide" Target="/ppt/slides/slide1.xml" Id="Rd4bf33e3d0c74d5c" /><Relationship Type="http://schemas.openxmlformats.org/officeDocument/2006/relationships/slide" Target="/ppt/slides/slide2.xml" Id="Rf8b81cd760284242" /><Relationship Type="http://schemas.openxmlformats.org/officeDocument/2006/relationships/slide" Target="/ppt/slides/slide3.xml" Id="Re31a3c4f7ee54643" /><Relationship Type="http://schemas.openxmlformats.org/officeDocument/2006/relationships/slide" Target="/ppt/slides/slide4.xml" Id="R0fcb9362a45d44d3" /><Relationship Type="http://schemas.openxmlformats.org/officeDocument/2006/relationships/slide" Target="/ppt/slides/slide5.xml" Id="R64942eebccd3482b" /><Relationship Type="http://schemas.openxmlformats.org/officeDocument/2006/relationships/slide" Target="/ppt/slides/slide6.xml" Id="R9069f0b92ea5405b" /><Relationship Type="http://schemas.openxmlformats.org/officeDocument/2006/relationships/slide" Target="/ppt/slides/slide7.xml" Id="R5664caf275ba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4a7039b5b4c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7fc065c1c47a5" /><Relationship Type="http://schemas.openxmlformats.org/officeDocument/2006/relationships/theme" Target="/ppt/slideMasters/theme/theme1.xml" Id="R9446efa6477544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27fc065c1c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1ec347bdb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a6f5c521243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6d0d50ec6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e81e36d0f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0e182ba9441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b627ff47344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dcb4ca87144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MI-HOLDING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15 928 679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65 691 863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77 691 918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ENGEBØ INGUNN K DVERGSDAL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ENGEBØ MORTEN FALKENSTEIN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Brendeholten 48B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63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