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c4273677c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4a37e54b454230"/>
  </p:sldMasterIdLst>
  <p:sldIdLst>
    <p:sldId xmlns:r="http://schemas.openxmlformats.org/officeDocument/2006/relationships" id="256" r:id="R2872688b61bd4a0b"/>
    <p:sldId xmlns:r="http://schemas.openxmlformats.org/officeDocument/2006/relationships" id="257" r:id="Rb30a160fa6944025"/>
    <p:sldId xmlns:r="http://schemas.openxmlformats.org/officeDocument/2006/relationships" id="258" r:id="R7908120753084ad4"/>
    <p:sldId xmlns:r="http://schemas.openxmlformats.org/officeDocument/2006/relationships" id="259" r:id="R6bc6f9e6e1e64c87"/>
    <p:sldId xmlns:r="http://schemas.openxmlformats.org/officeDocument/2006/relationships" id="260" r:id="Re8454db505a8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a37e54b454230" /><Relationship Type="http://schemas.openxmlformats.org/officeDocument/2006/relationships/slide" Target="/ppt/slides/slide1.xml" Id="R2872688b61bd4a0b" /><Relationship Type="http://schemas.openxmlformats.org/officeDocument/2006/relationships/slide" Target="/ppt/slides/slide2.xml" Id="Rb30a160fa6944025" /><Relationship Type="http://schemas.openxmlformats.org/officeDocument/2006/relationships/slide" Target="/ppt/slides/slide3.xml" Id="R7908120753084ad4" /><Relationship Type="http://schemas.openxmlformats.org/officeDocument/2006/relationships/slide" Target="/ppt/slides/slide4.xml" Id="R6bc6f9e6e1e64c87" /><Relationship Type="http://schemas.openxmlformats.org/officeDocument/2006/relationships/slide" Target="/ppt/slides/slide5.xml" Id="Re8454db505a8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1377e499549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2f661b424c2b" /><Relationship Type="http://schemas.openxmlformats.org/officeDocument/2006/relationships/theme" Target="/ppt/slideMasters/theme/theme1.xml" Id="Rc61b4f047914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52f661b42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6515bf186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3f501ea046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05958561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8e35f05bb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c676fcb1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5D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5D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993 469 246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5D ENGINEERING AS</a:t>
            </a:r>
          </a:p>
        </p:txBody>
      </p:sp>
    </p:spTree>
  </p:cSld>
  <p:clrMapOvr>
    <a:masterClrMapping xmlns:a="http://schemas.openxmlformats.org/drawingml/2006/main"/>
  </p:clrMapOvr>
</p:sld>
</file>