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6e1ae79d7d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d644facdb4844"/>
  </p:sldMasterIdLst>
  <p:sldIdLst>
    <p:sldId xmlns:r="http://schemas.openxmlformats.org/officeDocument/2006/relationships" id="256" r:id="R7df491279ee04b41"/>
    <p:sldId xmlns:r="http://schemas.openxmlformats.org/officeDocument/2006/relationships" id="257" r:id="Rd064548dd3c8427d"/>
    <p:sldId xmlns:r="http://schemas.openxmlformats.org/officeDocument/2006/relationships" id="258" r:id="Re7ed62ac638944af"/>
    <p:sldId xmlns:r="http://schemas.openxmlformats.org/officeDocument/2006/relationships" id="259" r:id="Rcb1626a031254d93"/>
    <p:sldId xmlns:r="http://schemas.openxmlformats.org/officeDocument/2006/relationships" id="260" r:id="Rd6b5d96dee734fe1"/>
    <p:sldId xmlns:r="http://schemas.openxmlformats.org/officeDocument/2006/relationships" id="261" r:id="Rb12144f5a83a4c21"/>
    <p:sldId xmlns:r="http://schemas.openxmlformats.org/officeDocument/2006/relationships" id="262" r:id="Rd4d90bf57fb4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d644facdb4844" /><Relationship Type="http://schemas.openxmlformats.org/officeDocument/2006/relationships/slide" Target="/ppt/slides/slide1.xml" Id="R7df491279ee04b41" /><Relationship Type="http://schemas.openxmlformats.org/officeDocument/2006/relationships/slide" Target="/ppt/slides/slide2.xml" Id="Rd064548dd3c8427d" /><Relationship Type="http://schemas.openxmlformats.org/officeDocument/2006/relationships/slide" Target="/ppt/slides/slide3.xml" Id="Re7ed62ac638944af" /><Relationship Type="http://schemas.openxmlformats.org/officeDocument/2006/relationships/slide" Target="/ppt/slides/slide4.xml" Id="Rcb1626a031254d93" /><Relationship Type="http://schemas.openxmlformats.org/officeDocument/2006/relationships/slide" Target="/ppt/slides/slide5.xml" Id="Rd6b5d96dee734fe1" /><Relationship Type="http://schemas.openxmlformats.org/officeDocument/2006/relationships/slide" Target="/ppt/slides/slide6.xml" Id="Rb12144f5a83a4c21" /><Relationship Type="http://schemas.openxmlformats.org/officeDocument/2006/relationships/slide" Target="/ppt/slides/slide7.xml" Id="Rd4d90bf57fb4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d4244233e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9c590ea5a4142" /><Relationship Type="http://schemas.openxmlformats.org/officeDocument/2006/relationships/theme" Target="/ppt/slideMasters/theme/theme1.xml" Id="R6284393922ed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9c590ea5a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cdc893aa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3a308bccd4e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7bbc4e80d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ecaf32e6f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a0cfe79d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1d33018d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f44ebb9e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