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8b440edba448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3032a209a46ca"/>
  </p:sldMasterIdLst>
  <p:sldIdLst>
    <p:sldId xmlns:r="http://schemas.openxmlformats.org/officeDocument/2006/relationships" id="256" r:id="R7905ce2beb03437d"/>
    <p:sldId xmlns:r="http://schemas.openxmlformats.org/officeDocument/2006/relationships" id="257" r:id="Rde15c820efe14995"/>
    <p:sldId xmlns:r="http://schemas.openxmlformats.org/officeDocument/2006/relationships" id="258" r:id="R4d21b2013dfe47d9"/>
    <p:sldId xmlns:r="http://schemas.openxmlformats.org/officeDocument/2006/relationships" id="259" r:id="Rd162325c2a124010"/>
    <p:sldId xmlns:r="http://schemas.openxmlformats.org/officeDocument/2006/relationships" id="260" r:id="R5cd3e8e6b8d5434e"/>
    <p:sldId xmlns:r="http://schemas.openxmlformats.org/officeDocument/2006/relationships" id="261" r:id="R6820f4067917457b"/>
    <p:sldId xmlns:r="http://schemas.openxmlformats.org/officeDocument/2006/relationships" id="262" r:id="R81d4d90eb2fa4c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3032a209a46ca" /><Relationship Type="http://schemas.openxmlformats.org/officeDocument/2006/relationships/slide" Target="/ppt/slides/slide1.xml" Id="R7905ce2beb03437d" /><Relationship Type="http://schemas.openxmlformats.org/officeDocument/2006/relationships/slide" Target="/ppt/slides/slide2.xml" Id="Rde15c820efe14995" /><Relationship Type="http://schemas.openxmlformats.org/officeDocument/2006/relationships/slide" Target="/ppt/slides/slide3.xml" Id="R4d21b2013dfe47d9" /><Relationship Type="http://schemas.openxmlformats.org/officeDocument/2006/relationships/slide" Target="/ppt/slides/slide4.xml" Id="Rd162325c2a124010" /><Relationship Type="http://schemas.openxmlformats.org/officeDocument/2006/relationships/slide" Target="/ppt/slides/slide5.xml" Id="R5cd3e8e6b8d5434e" /><Relationship Type="http://schemas.openxmlformats.org/officeDocument/2006/relationships/slide" Target="/ppt/slides/slide6.xml" Id="R6820f4067917457b" /><Relationship Type="http://schemas.openxmlformats.org/officeDocument/2006/relationships/slide" Target="/ppt/slides/slide7.xml" Id="R81d4d90eb2fa4c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2ea9648fa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86cd6cce54170" /><Relationship Type="http://schemas.openxmlformats.org/officeDocument/2006/relationships/theme" Target="/ppt/slideMasters/theme/theme1.xml" Id="R6970fffcbfed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86cd6cce5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8eec02e2e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b8e50e3db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0776ab3ee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035913537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c3da34a78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f05055a36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3b1cae6f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D.A.F SPEDITION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D.A.F SPEDITION NORGE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JAN-ERIK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MARTINCEVIC KATARINA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004723141015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www.dafspedition.com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