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d411af8f3c4f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b00b8a9ef747a9"/>
  </p:sldMasterIdLst>
  <p:sldIdLst>
    <p:sldId xmlns:r="http://schemas.openxmlformats.org/officeDocument/2006/relationships" id="256" r:id="R05c07335d8854fff"/>
    <p:sldId xmlns:r="http://schemas.openxmlformats.org/officeDocument/2006/relationships" id="257" r:id="Rb3ca2c8dc1714c26"/>
    <p:sldId xmlns:r="http://schemas.openxmlformats.org/officeDocument/2006/relationships" id="258" r:id="R183ed13c6b054a86"/>
    <p:sldId xmlns:r="http://schemas.openxmlformats.org/officeDocument/2006/relationships" id="259" r:id="R34faa8aa019141f2"/>
    <p:sldId xmlns:r="http://schemas.openxmlformats.org/officeDocument/2006/relationships" id="260" r:id="Rcf5937138fb54bc0"/>
    <p:sldId xmlns:r="http://schemas.openxmlformats.org/officeDocument/2006/relationships" id="261" r:id="Rf2202e2e08de4473"/>
    <p:sldId xmlns:r="http://schemas.openxmlformats.org/officeDocument/2006/relationships" id="262" r:id="Rc182066085424a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00b8a9ef747a9" /><Relationship Type="http://schemas.openxmlformats.org/officeDocument/2006/relationships/slide" Target="/ppt/slides/slide1.xml" Id="R05c07335d8854fff" /><Relationship Type="http://schemas.openxmlformats.org/officeDocument/2006/relationships/slide" Target="/ppt/slides/slide2.xml" Id="Rb3ca2c8dc1714c26" /><Relationship Type="http://schemas.openxmlformats.org/officeDocument/2006/relationships/slide" Target="/ppt/slides/slide3.xml" Id="R183ed13c6b054a86" /><Relationship Type="http://schemas.openxmlformats.org/officeDocument/2006/relationships/slide" Target="/ppt/slides/slide4.xml" Id="R34faa8aa019141f2" /><Relationship Type="http://schemas.openxmlformats.org/officeDocument/2006/relationships/slide" Target="/ppt/slides/slide5.xml" Id="Rcf5937138fb54bc0" /><Relationship Type="http://schemas.openxmlformats.org/officeDocument/2006/relationships/slide" Target="/ppt/slides/slide6.xml" Id="Rf2202e2e08de4473" /><Relationship Type="http://schemas.openxmlformats.org/officeDocument/2006/relationships/slide" Target="/ppt/slides/slide7.xml" Id="Rc182066085424a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963513464e42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d0cb7efa1482b" /><Relationship Type="http://schemas.openxmlformats.org/officeDocument/2006/relationships/theme" Target="/ppt/slideMasters/theme/theme1.xml" Id="Rcf5e1a04219a49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5d0cb7efa1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fa8456fc44c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c59b4e44447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8728cfcd44e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0028b5aab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652c430284e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aac4e67ee45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1701a0858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