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3c9a63c90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f7bf1158d44af5"/>
  </p:sldMasterIdLst>
  <p:sldIdLst>
    <p:sldId xmlns:r="http://schemas.openxmlformats.org/officeDocument/2006/relationships" id="256" r:id="R2c267385a28d48a2"/>
    <p:sldId xmlns:r="http://schemas.openxmlformats.org/officeDocument/2006/relationships" id="257" r:id="R55fa72ab996f42c1"/>
    <p:sldId xmlns:r="http://schemas.openxmlformats.org/officeDocument/2006/relationships" id="258" r:id="Reea584cd23914c67"/>
    <p:sldId xmlns:r="http://schemas.openxmlformats.org/officeDocument/2006/relationships" id="259" r:id="R44384e39332d4fe5"/>
    <p:sldId xmlns:r="http://schemas.openxmlformats.org/officeDocument/2006/relationships" id="260" r:id="Rbe29e051aa844d19"/>
    <p:sldId xmlns:r="http://schemas.openxmlformats.org/officeDocument/2006/relationships" id="261" r:id="Rc3a8f619b9294b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7bf1158d44af5" /><Relationship Type="http://schemas.openxmlformats.org/officeDocument/2006/relationships/slide" Target="/ppt/slides/slide1.xml" Id="R2c267385a28d48a2" /><Relationship Type="http://schemas.openxmlformats.org/officeDocument/2006/relationships/slide" Target="/ppt/slides/slide2.xml" Id="R55fa72ab996f42c1" /><Relationship Type="http://schemas.openxmlformats.org/officeDocument/2006/relationships/slide" Target="/ppt/slides/slide3.xml" Id="Reea584cd23914c67" /><Relationship Type="http://schemas.openxmlformats.org/officeDocument/2006/relationships/slide" Target="/ppt/slides/slide4.xml" Id="R44384e39332d4fe5" /><Relationship Type="http://schemas.openxmlformats.org/officeDocument/2006/relationships/slide" Target="/ppt/slides/slide5.xml" Id="Rbe29e051aa844d19" /><Relationship Type="http://schemas.openxmlformats.org/officeDocument/2006/relationships/slide" Target="/ppt/slides/slide6.xml" Id="Rc3a8f619b9294b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fb4ee24354b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e880494ed4062" /><Relationship Type="http://schemas.openxmlformats.org/officeDocument/2006/relationships/theme" Target="/ppt/slideMasters/theme/theme1.xml" Id="Rdc319b8c1f99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0e880494ed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9eb14912e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95aa05b1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ea0c9a682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7ed3f55ad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069eecac1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0a2e6956e4f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