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e70a82f4a640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72429956824b20"/>
  </p:sldMasterIdLst>
  <p:sldIdLst>
    <p:sldId xmlns:r="http://schemas.openxmlformats.org/officeDocument/2006/relationships" id="256" r:id="R1d0198d6d3024ddc"/>
    <p:sldId xmlns:r="http://schemas.openxmlformats.org/officeDocument/2006/relationships" id="257" r:id="R463db60afce54669"/>
    <p:sldId xmlns:r="http://schemas.openxmlformats.org/officeDocument/2006/relationships" id="258" r:id="R49db37c4413b428b"/>
    <p:sldId xmlns:r="http://schemas.openxmlformats.org/officeDocument/2006/relationships" id="259" r:id="Rb842fd5feb434c24"/>
    <p:sldId xmlns:r="http://schemas.openxmlformats.org/officeDocument/2006/relationships" id="260" r:id="R30488ce2e6fd4f82"/>
    <p:sldId xmlns:r="http://schemas.openxmlformats.org/officeDocument/2006/relationships" id="261" r:id="R6dc4bce2958c46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72429956824b20" /><Relationship Type="http://schemas.openxmlformats.org/officeDocument/2006/relationships/slide" Target="/ppt/slides/slide1.xml" Id="R1d0198d6d3024ddc" /><Relationship Type="http://schemas.openxmlformats.org/officeDocument/2006/relationships/slide" Target="/ppt/slides/slide2.xml" Id="R463db60afce54669" /><Relationship Type="http://schemas.openxmlformats.org/officeDocument/2006/relationships/slide" Target="/ppt/slides/slide3.xml" Id="R49db37c4413b428b" /><Relationship Type="http://schemas.openxmlformats.org/officeDocument/2006/relationships/slide" Target="/ppt/slides/slide4.xml" Id="Rb842fd5feb434c24" /><Relationship Type="http://schemas.openxmlformats.org/officeDocument/2006/relationships/slide" Target="/ppt/slides/slide5.xml" Id="R30488ce2e6fd4f82" /><Relationship Type="http://schemas.openxmlformats.org/officeDocument/2006/relationships/slide" Target="/ppt/slides/slide6.xml" Id="R6dc4bce2958c46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3752acdaac47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0b3cf8b814fc8" /><Relationship Type="http://schemas.openxmlformats.org/officeDocument/2006/relationships/theme" Target="/ppt/slideMasters/theme/theme1.xml" Id="Rd9a1b4792a7048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d0b3cf8b814f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d02795a4f45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9e6c81f744f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0e0c012d44c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266dd6c2f4e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ec982447446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cc4d4e1904d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STRØMSNESJENTA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STRØMSNESJENTA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278 115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308 925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328 314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