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5e68ce878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36b07109540ef"/>
  </p:sldMasterIdLst>
  <p:sldIdLst>
    <p:sldId xmlns:r="http://schemas.openxmlformats.org/officeDocument/2006/relationships" id="256" r:id="R813051feb66a4f23"/>
    <p:sldId xmlns:r="http://schemas.openxmlformats.org/officeDocument/2006/relationships" id="257" r:id="Rded8f51e2add4c3a"/>
    <p:sldId xmlns:r="http://schemas.openxmlformats.org/officeDocument/2006/relationships" id="258" r:id="R8598c8df909f4402"/>
    <p:sldId xmlns:r="http://schemas.openxmlformats.org/officeDocument/2006/relationships" id="259" r:id="R2d2cf702d5fc46dc"/>
    <p:sldId xmlns:r="http://schemas.openxmlformats.org/officeDocument/2006/relationships" id="260" r:id="R2e89eef3491b4c4e"/>
    <p:sldId xmlns:r="http://schemas.openxmlformats.org/officeDocument/2006/relationships" id="261" r:id="R1c87ac7baedc4b1e"/>
    <p:sldId xmlns:r="http://schemas.openxmlformats.org/officeDocument/2006/relationships" id="262" r:id="R3b041600e35c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36b07109540ef" /><Relationship Type="http://schemas.openxmlformats.org/officeDocument/2006/relationships/slide" Target="/ppt/slides/slide1.xml" Id="R813051feb66a4f23" /><Relationship Type="http://schemas.openxmlformats.org/officeDocument/2006/relationships/slide" Target="/ppt/slides/slide2.xml" Id="Rded8f51e2add4c3a" /><Relationship Type="http://schemas.openxmlformats.org/officeDocument/2006/relationships/slide" Target="/ppt/slides/slide3.xml" Id="R8598c8df909f4402" /><Relationship Type="http://schemas.openxmlformats.org/officeDocument/2006/relationships/slide" Target="/ppt/slides/slide4.xml" Id="R2d2cf702d5fc46dc" /><Relationship Type="http://schemas.openxmlformats.org/officeDocument/2006/relationships/slide" Target="/ppt/slides/slide5.xml" Id="R2e89eef3491b4c4e" /><Relationship Type="http://schemas.openxmlformats.org/officeDocument/2006/relationships/slide" Target="/ppt/slides/slide6.xml" Id="R1c87ac7baedc4b1e" /><Relationship Type="http://schemas.openxmlformats.org/officeDocument/2006/relationships/slide" Target="/ppt/slides/slide7.xml" Id="R3b041600e35c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9d306a350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fe535b99542c5" /><Relationship Type="http://schemas.openxmlformats.org/officeDocument/2006/relationships/theme" Target="/ppt/slideMasters/theme/theme1.xml" Id="Rf8a25e984150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fe535b995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92023fc7e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d7213d506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871cfcfe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98dec4113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4b75ac3f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9c5b4d22d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161b54304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3 809 772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