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6b09122924e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1b423a0d04c05"/>
  </p:sldMasterIdLst>
  <p:sldIdLst>
    <p:sldId xmlns:r="http://schemas.openxmlformats.org/officeDocument/2006/relationships" id="256" r:id="Reefbb2ea5af64696"/>
    <p:sldId xmlns:r="http://schemas.openxmlformats.org/officeDocument/2006/relationships" id="257" r:id="R31f6b36076914e86"/>
    <p:sldId xmlns:r="http://schemas.openxmlformats.org/officeDocument/2006/relationships" id="258" r:id="R13520c88837b4270"/>
    <p:sldId xmlns:r="http://schemas.openxmlformats.org/officeDocument/2006/relationships" id="259" r:id="R329c6921885c4642"/>
    <p:sldId xmlns:r="http://schemas.openxmlformats.org/officeDocument/2006/relationships" id="260" r:id="R62c23f2f21844097"/>
    <p:sldId xmlns:r="http://schemas.openxmlformats.org/officeDocument/2006/relationships" id="261" r:id="Rdd09d38aaeb24f39"/>
    <p:sldId xmlns:r="http://schemas.openxmlformats.org/officeDocument/2006/relationships" id="262" r:id="R0ce260166f49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1b423a0d04c05" /><Relationship Type="http://schemas.openxmlformats.org/officeDocument/2006/relationships/slide" Target="/ppt/slides/slide1.xml" Id="Reefbb2ea5af64696" /><Relationship Type="http://schemas.openxmlformats.org/officeDocument/2006/relationships/slide" Target="/ppt/slides/slide2.xml" Id="R31f6b36076914e86" /><Relationship Type="http://schemas.openxmlformats.org/officeDocument/2006/relationships/slide" Target="/ppt/slides/slide3.xml" Id="R13520c88837b4270" /><Relationship Type="http://schemas.openxmlformats.org/officeDocument/2006/relationships/slide" Target="/ppt/slides/slide4.xml" Id="R329c6921885c4642" /><Relationship Type="http://schemas.openxmlformats.org/officeDocument/2006/relationships/slide" Target="/ppt/slides/slide5.xml" Id="R62c23f2f21844097" /><Relationship Type="http://schemas.openxmlformats.org/officeDocument/2006/relationships/slide" Target="/ppt/slides/slide6.xml" Id="Rdd09d38aaeb24f39" /><Relationship Type="http://schemas.openxmlformats.org/officeDocument/2006/relationships/slide" Target="/ppt/slides/slide7.xml" Id="R0ce260166f49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63d16a9b043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30b28aeda4a48" /><Relationship Type="http://schemas.openxmlformats.org/officeDocument/2006/relationships/theme" Target="/ppt/slideMasters/theme/theme1.xml" Id="R82a2a07417e742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30b28aeda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892d54846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c0d51e725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b41dbfe8c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64b54c27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cacb1cba545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c789a162a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e775b3d8b4b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HASVOLD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HASVOLD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2 770 007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Nordsinni 648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993 308 552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