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df8b126df247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7bead28d0b468b"/>
  </p:sldMasterIdLst>
  <p:sldIdLst>
    <p:sldId xmlns:r="http://schemas.openxmlformats.org/officeDocument/2006/relationships" id="256" r:id="Rb7d669cd4b1947a6"/>
    <p:sldId xmlns:r="http://schemas.openxmlformats.org/officeDocument/2006/relationships" id="257" r:id="Rd0f0333731b4462a"/>
    <p:sldId xmlns:r="http://schemas.openxmlformats.org/officeDocument/2006/relationships" id="258" r:id="Rfa919f4d9c844aec"/>
    <p:sldId xmlns:r="http://schemas.openxmlformats.org/officeDocument/2006/relationships" id="259" r:id="R8be118c4f69447a9"/>
    <p:sldId xmlns:r="http://schemas.openxmlformats.org/officeDocument/2006/relationships" id="260" r:id="R5f3f874534df4cb7"/>
    <p:sldId xmlns:r="http://schemas.openxmlformats.org/officeDocument/2006/relationships" id="261" r:id="R3c964ea97cf54614"/>
    <p:sldId xmlns:r="http://schemas.openxmlformats.org/officeDocument/2006/relationships" id="262" r:id="R0545a865c1334d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bead28d0b468b" /><Relationship Type="http://schemas.openxmlformats.org/officeDocument/2006/relationships/slide" Target="/ppt/slides/slide1.xml" Id="Rb7d669cd4b1947a6" /><Relationship Type="http://schemas.openxmlformats.org/officeDocument/2006/relationships/slide" Target="/ppt/slides/slide2.xml" Id="Rd0f0333731b4462a" /><Relationship Type="http://schemas.openxmlformats.org/officeDocument/2006/relationships/slide" Target="/ppt/slides/slide3.xml" Id="Rfa919f4d9c844aec" /><Relationship Type="http://schemas.openxmlformats.org/officeDocument/2006/relationships/slide" Target="/ppt/slides/slide4.xml" Id="R8be118c4f69447a9" /><Relationship Type="http://schemas.openxmlformats.org/officeDocument/2006/relationships/slide" Target="/ppt/slides/slide5.xml" Id="R5f3f874534df4cb7" /><Relationship Type="http://schemas.openxmlformats.org/officeDocument/2006/relationships/slide" Target="/ppt/slides/slide6.xml" Id="R3c964ea97cf54614" /><Relationship Type="http://schemas.openxmlformats.org/officeDocument/2006/relationships/slide" Target="/ppt/slides/slide7.xml" Id="R0545a865c1334d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bf5d412a447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9dec15a0a4b62" /><Relationship Type="http://schemas.openxmlformats.org/officeDocument/2006/relationships/theme" Target="/ppt/slideMasters/theme/theme1.xml" Id="Rd18a7eff31354b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09dec15a0a4b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fd3d50ca840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4f30645884b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2ba5782e043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def8afbf44e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f5ba294414f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43ca49cdc4e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f35fcc96245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SKORPION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SKORPION AS ble etablert [år] og holder til i Heggedal.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−3 686 563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13 215 791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14 173 910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TRULS NORDBY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Gjellum vei 10F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1389 Heggedal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993 286 281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