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9f4fe9d5d449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f0991a020a4f41"/>
  </p:sldMasterIdLst>
  <p:sldIdLst>
    <p:sldId xmlns:r="http://schemas.openxmlformats.org/officeDocument/2006/relationships" id="256" r:id="R852c48bcb9a84cda"/>
    <p:sldId xmlns:r="http://schemas.openxmlformats.org/officeDocument/2006/relationships" id="257" r:id="R31c1895246524960"/>
    <p:sldId xmlns:r="http://schemas.openxmlformats.org/officeDocument/2006/relationships" id="258" r:id="Re10a8af19d38489f"/>
    <p:sldId xmlns:r="http://schemas.openxmlformats.org/officeDocument/2006/relationships" id="259" r:id="Rd8733fff2ce24ceb"/>
    <p:sldId xmlns:r="http://schemas.openxmlformats.org/officeDocument/2006/relationships" id="260" r:id="Rbdc0f67572104bde"/>
    <p:sldId xmlns:r="http://schemas.openxmlformats.org/officeDocument/2006/relationships" id="261" r:id="Rb960c976b9db4f36"/>
    <p:sldId xmlns:r="http://schemas.openxmlformats.org/officeDocument/2006/relationships" id="262" r:id="Rc357f70af9e748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f0991a020a4f41" /><Relationship Type="http://schemas.openxmlformats.org/officeDocument/2006/relationships/slide" Target="/ppt/slides/slide1.xml" Id="R852c48bcb9a84cda" /><Relationship Type="http://schemas.openxmlformats.org/officeDocument/2006/relationships/slide" Target="/ppt/slides/slide2.xml" Id="R31c1895246524960" /><Relationship Type="http://schemas.openxmlformats.org/officeDocument/2006/relationships/slide" Target="/ppt/slides/slide3.xml" Id="Re10a8af19d38489f" /><Relationship Type="http://schemas.openxmlformats.org/officeDocument/2006/relationships/slide" Target="/ppt/slides/slide4.xml" Id="Rd8733fff2ce24ceb" /><Relationship Type="http://schemas.openxmlformats.org/officeDocument/2006/relationships/slide" Target="/ppt/slides/slide5.xml" Id="Rbdc0f67572104bde" /><Relationship Type="http://schemas.openxmlformats.org/officeDocument/2006/relationships/slide" Target="/ppt/slides/slide6.xml" Id="Rb960c976b9db4f36" /><Relationship Type="http://schemas.openxmlformats.org/officeDocument/2006/relationships/slide" Target="/ppt/slides/slide7.xml" Id="Rc357f70af9e748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ccce3e4ead4a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502d62a8a478a" /><Relationship Type="http://schemas.openxmlformats.org/officeDocument/2006/relationships/theme" Target="/ppt/slideMasters/theme/theme1.xml" Id="R9e7f9687737747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f502d62a8a47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4a7d2d9f746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d67dff3a743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6dffa3c874d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48354a0ee4f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f6b127ed446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fc1d87d384e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8067a10f64f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HARALDSEN VVS OG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HARALDSEN VVS OG EIENDOM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509 600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−135 598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−106 730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1 301 574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1 860 965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HARALDSEN FRODE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993 275 921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