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ecc2880ccd44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ed5391b3f046c6"/>
  </p:sldMasterIdLst>
  <p:sldIdLst>
    <p:sldId xmlns:r="http://schemas.openxmlformats.org/officeDocument/2006/relationships" id="256" r:id="R2940c3b0ac1e4581"/>
    <p:sldId xmlns:r="http://schemas.openxmlformats.org/officeDocument/2006/relationships" id="257" r:id="R539633b44dd84f23"/>
    <p:sldId xmlns:r="http://schemas.openxmlformats.org/officeDocument/2006/relationships" id="258" r:id="R6931e8ff68d04424"/>
    <p:sldId xmlns:r="http://schemas.openxmlformats.org/officeDocument/2006/relationships" id="259" r:id="R9eb1700dfe234889"/>
    <p:sldId xmlns:r="http://schemas.openxmlformats.org/officeDocument/2006/relationships" id="260" r:id="R6ea9eee289e8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d5391b3f046c6" /><Relationship Type="http://schemas.openxmlformats.org/officeDocument/2006/relationships/slide" Target="/ppt/slides/slide1.xml" Id="R2940c3b0ac1e4581" /><Relationship Type="http://schemas.openxmlformats.org/officeDocument/2006/relationships/slide" Target="/ppt/slides/slide2.xml" Id="R539633b44dd84f23" /><Relationship Type="http://schemas.openxmlformats.org/officeDocument/2006/relationships/slide" Target="/ppt/slides/slide3.xml" Id="R6931e8ff68d04424" /><Relationship Type="http://schemas.openxmlformats.org/officeDocument/2006/relationships/slide" Target="/ppt/slides/slide4.xml" Id="R9eb1700dfe234889" /><Relationship Type="http://schemas.openxmlformats.org/officeDocument/2006/relationships/slide" Target="/ppt/slides/slide5.xml" Id="R6ea9eee289e8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f574123aa48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90fa69f964209" /><Relationship Type="http://schemas.openxmlformats.org/officeDocument/2006/relationships/theme" Target="/ppt/slideMasters/theme/theme1.xml" Id="R89a2cc03ae064c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090fa69f9642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8490746ad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e1bd48ed241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3468ff59c47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18736cbdf46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596303f4e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ARNE RIISES FOTBALLSKOLE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ARNE RIISES FOTBALLSKOLE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