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e31e4a756741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062bb87524c59"/>
  </p:sldMasterIdLst>
  <p:sldIdLst>
    <p:sldId xmlns:r="http://schemas.openxmlformats.org/officeDocument/2006/relationships" id="256" r:id="R0ffd4d8723eb4b09"/>
    <p:sldId xmlns:r="http://schemas.openxmlformats.org/officeDocument/2006/relationships" id="257" r:id="R71662d1c9d1b4082"/>
    <p:sldId xmlns:r="http://schemas.openxmlformats.org/officeDocument/2006/relationships" id="258" r:id="Rb66b69a9f86841fc"/>
    <p:sldId xmlns:r="http://schemas.openxmlformats.org/officeDocument/2006/relationships" id="259" r:id="R64db151b03044069"/>
    <p:sldId xmlns:r="http://schemas.openxmlformats.org/officeDocument/2006/relationships" id="260" r:id="Ref6e72a2c1dc42b6"/>
    <p:sldId xmlns:r="http://schemas.openxmlformats.org/officeDocument/2006/relationships" id="261" r:id="R9a13d16f44354ee7"/>
    <p:sldId xmlns:r="http://schemas.openxmlformats.org/officeDocument/2006/relationships" id="262" r:id="Rafad493cea13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062bb87524c59" /><Relationship Type="http://schemas.openxmlformats.org/officeDocument/2006/relationships/slide" Target="/ppt/slides/slide1.xml" Id="R0ffd4d8723eb4b09" /><Relationship Type="http://schemas.openxmlformats.org/officeDocument/2006/relationships/slide" Target="/ppt/slides/slide2.xml" Id="R71662d1c9d1b4082" /><Relationship Type="http://schemas.openxmlformats.org/officeDocument/2006/relationships/slide" Target="/ppt/slides/slide3.xml" Id="Rb66b69a9f86841fc" /><Relationship Type="http://schemas.openxmlformats.org/officeDocument/2006/relationships/slide" Target="/ppt/slides/slide4.xml" Id="R64db151b03044069" /><Relationship Type="http://schemas.openxmlformats.org/officeDocument/2006/relationships/slide" Target="/ppt/slides/slide5.xml" Id="Ref6e72a2c1dc42b6" /><Relationship Type="http://schemas.openxmlformats.org/officeDocument/2006/relationships/slide" Target="/ppt/slides/slide6.xml" Id="R9a13d16f44354ee7" /><Relationship Type="http://schemas.openxmlformats.org/officeDocument/2006/relationships/slide" Target="/ppt/slides/slide7.xml" Id="Rafad493cea13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40da148cb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99b273ee4603" /><Relationship Type="http://schemas.openxmlformats.org/officeDocument/2006/relationships/theme" Target="/ppt/slideMasters/theme/theme1.xml" Id="Rdc08293defe0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e99b273ee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12f84e74041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ea1b14c46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b9b740eb549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9da0e7442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9fea4d726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5848c71b140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4ce34d3894c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715 999 736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94 917 446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94 440 129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122 640 578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717 709 610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CALIDRIS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TALAS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LERBI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LERSETH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