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52b263831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7cb5d33994ec0"/>
  </p:sldMasterIdLst>
  <p:sldIdLst>
    <p:sldId xmlns:r="http://schemas.openxmlformats.org/officeDocument/2006/relationships" id="256" r:id="Rfc6dfcf493d74965"/>
    <p:sldId xmlns:r="http://schemas.openxmlformats.org/officeDocument/2006/relationships" id="257" r:id="Ra3101306e28b47a0"/>
    <p:sldId xmlns:r="http://schemas.openxmlformats.org/officeDocument/2006/relationships" id="258" r:id="R7b87c56787f24bc3"/>
    <p:sldId xmlns:r="http://schemas.openxmlformats.org/officeDocument/2006/relationships" id="259" r:id="Rd393d7d38a2a4185"/>
    <p:sldId xmlns:r="http://schemas.openxmlformats.org/officeDocument/2006/relationships" id="260" r:id="Rc22f7cd9ef8e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7cb5d33994ec0" /><Relationship Type="http://schemas.openxmlformats.org/officeDocument/2006/relationships/slide" Target="/ppt/slides/slide1.xml" Id="Rfc6dfcf493d74965" /><Relationship Type="http://schemas.openxmlformats.org/officeDocument/2006/relationships/slide" Target="/ppt/slides/slide2.xml" Id="Ra3101306e28b47a0" /><Relationship Type="http://schemas.openxmlformats.org/officeDocument/2006/relationships/slide" Target="/ppt/slides/slide3.xml" Id="R7b87c56787f24bc3" /><Relationship Type="http://schemas.openxmlformats.org/officeDocument/2006/relationships/slide" Target="/ppt/slides/slide4.xml" Id="Rd393d7d38a2a4185" /><Relationship Type="http://schemas.openxmlformats.org/officeDocument/2006/relationships/slide" Target="/ppt/slides/slide5.xml" Id="Rc22f7cd9ef8e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a5f83083d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528ea487444e" /><Relationship Type="http://schemas.openxmlformats.org/officeDocument/2006/relationships/theme" Target="/ppt/slideMasters/theme/theme1.xml" Id="R18bb6cd54b09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8528ea487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c3e246513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11b1b55dd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c7326f86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16aa3bb264c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5f2949b3f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