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f245e8d82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1a4905027452b"/>
  </p:sldMasterIdLst>
  <p:sldIdLst>
    <p:sldId xmlns:r="http://schemas.openxmlformats.org/officeDocument/2006/relationships" id="256" r:id="R15cfcb41e8ca42ce"/>
    <p:sldId xmlns:r="http://schemas.openxmlformats.org/officeDocument/2006/relationships" id="257" r:id="R8e2d8e558dc34ab3"/>
    <p:sldId xmlns:r="http://schemas.openxmlformats.org/officeDocument/2006/relationships" id="258" r:id="R08d0c241845947e2"/>
    <p:sldId xmlns:r="http://schemas.openxmlformats.org/officeDocument/2006/relationships" id="259" r:id="R1e9303256c214c65"/>
    <p:sldId xmlns:r="http://schemas.openxmlformats.org/officeDocument/2006/relationships" id="260" r:id="R600beeaa8efc4e28"/>
    <p:sldId xmlns:r="http://schemas.openxmlformats.org/officeDocument/2006/relationships" id="261" r:id="R34a32a25d51c454f"/>
    <p:sldId xmlns:r="http://schemas.openxmlformats.org/officeDocument/2006/relationships" id="262" r:id="R56f77d26e7c4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1a4905027452b" /><Relationship Type="http://schemas.openxmlformats.org/officeDocument/2006/relationships/slide" Target="/ppt/slides/slide1.xml" Id="R15cfcb41e8ca42ce" /><Relationship Type="http://schemas.openxmlformats.org/officeDocument/2006/relationships/slide" Target="/ppt/slides/slide2.xml" Id="R8e2d8e558dc34ab3" /><Relationship Type="http://schemas.openxmlformats.org/officeDocument/2006/relationships/slide" Target="/ppt/slides/slide3.xml" Id="R08d0c241845947e2" /><Relationship Type="http://schemas.openxmlformats.org/officeDocument/2006/relationships/slide" Target="/ppt/slides/slide4.xml" Id="R1e9303256c214c65" /><Relationship Type="http://schemas.openxmlformats.org/officeDocument/2006/relationships/slide" Target="/ppt/slides/slide5.xml" Id="R600beeaa8efc4e28" /><Relationship Type="http://schemas.openxmlformats.org/officeDocument/2006/relationships/slide" Target="/ppt/slides/slide6.xml" Id="R34a32a25d51c454f" /><Relationship Type="http://schemas.openxmlformats.org/officeDocument/2006/relationships/slide" Target="/ppt/slides/slide7.xml" Id="R56f77d26e7c4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1426fd822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6dabeff14cf4" /><Relationship Type="http://schemas.openxmlformats.org/officeDocument/2006/relationships/theme" Target="/ppt/slideMasters/theme/theme1.xml" Id="R178904bdc362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16dabeff1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753747017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5d883fcac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b650e7a25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dee5238cc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c57da2aa4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93423a59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0c3999a18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