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5dc1e6e7c1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95b06ee2384bfd"/>
  </p:sldMasterIdLst>
  <p:sldIdLst>
    <p:sldId xmlns:r="http://schemas.openxmlformats.org/officeDocument/2006/relationships" id="256" r:id="Rdc4e8095344d4252"/>
    <p:sldId xmlns:r="http://schemas.openxmlformats.org/officeDocument/2006/relationships" id="257" r:id="R788d68d511734183"/>
    <p:sldId xmlns:r="http://schemas.openxmlformats.org/officeDocument/2006/relationships" id="258" r:id="R291049020a3c4d59"/>
    <p:sldId xmlns:r="http://schemas.openxmlformats.org/officeDocument/2006/relationships" id="259" r:id="R57e320cd387a4b67"/>
    <p:sldId xmlns:r="http://schemas.openxmlformats.org/officeDocument/2006/relationships" id="260" r:id="Rc38ca62c47754a8a"/>
    <p:sldId xmlns:r="http://schemas.openxmlformats.org/officeDocument/2006/relationships" id="261" r:id="R03a5a098223a4f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5b06ee2384bfd" /><Relationship Type="http://schemas.openxmlformats.org/officeDocument/2006/relationships/slide" Target="/ppt/slides/slide1.xml" Id="Rdc4e8095344d4252" /><Relationship Type="http://schemas.openxmlformats.org/officeDocument/2006/relationships/slide" Target="/ppt/slides/slide2.xml" Id="R788d68d511734183" /><Relationship Type="http://schemas.openxmlformats.org/officeDocument/2006/relationships/slide" Target="/ppt/slides/slide3.xml" Id="R291049020a3c4d59" /><Relationship Type="http://schemas.openxmlformats.org/officeDocument/2006/relationships/slide" Target="/ppt/slides/slide4.xml" Id="R57e320cd387a4b67" /><Relationship Type="http://schemas.openxmlformats.org/officeDocument/2006/relationships/slide" Target="/ppt/slides/slide5.xml" Id="Rc38ca62c47754a8a" /><Relationship Type="http://schemas.openxmlformats.org/officeDocument/2006/relationships/slide" Target="/ppt/slides/slide6.xml" Id="R03a5a098223a4f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ba1cc6f8d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4e8bfcd3349c2" /><Relationship Type="http://schemas.openxmlformats.org/officeDocument/2006/relationships/theme" Target="/ppt/slideMasters/theme/theme1.xml" Id="Rf1e78365ae3240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74e8bfcd3349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1bb7273cd46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76793ef7949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a62147f4642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c5b2b8a4a41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1fb4feacb4a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c1a47b1ee4b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KROGSTAD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